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81" r:id="rId2"/>
    <p:sldId id="263" r:id="rId3"/>
    <p:sldId id="257" r:id="rId4"/>
    <p:sldId id="259" r:id="rId5"/>
    <p:sldId id="260" r:id="rId6"/>
    <p:sldId id="256" r:id="rId7"/>
    <p:sldId id="268" r:id="rId8"/>
    <p:sldId id="273" r:id="rId9"/>
    <p:sldId id="278" r:id="rId10"/>
    <p:sldId id="274" r:id="rId11"/>
    <p:sldId id="275" r:id="rId12"/>
    <p:sldId id="280" r:id="rId13"/>
    <p:sldId id="264" r:id="rId14"/>
    <p:sldId id="269" r:id="rId15"/>
    <p:sldId id="266" r:id="rId16"/>
    <p:sldId id="272" r:id="rId17"/>
    <p:sldId id="265" r:id="rId18"/>
    <p:sldId id="271" r:id="rId19"/>
    <p:sldId id="279" r:id="rId20"/>
    <p:sldId id="270" r:id="rId21"/>
  </p:sldIdLst>
  <p:sldSz cx="12192000" cy="6858000"/>
  <p:notesSz cx="6858000" cy="9144000"/>
  <p:embeddedFontLst>
    <p:embeddedFont>
      <p:font typeface="League Spartan" panose="020B0604020202020204" charset="0"/>
      <p:bold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34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FFC0"/>
    <a:srgbClr val="D60093"/>
    <a:srgbClr val="00CC99"/>
    <a:srgbClr val="0000FF"/>
    <a:srgbClr val="33CCCC"/>
    <a:srgbClr val="FC0350"/>
    <a:srgbClr val="2F1313"/>
    <a:srgbClr val="CC0099"/>
    <a:srgbClr val="B00082"/>
    <a:srgbClr val="33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FADE-10D7-4E3F-B4D0-17466347467D}" type="datetimeFigureOut">
              <a:rPr lang="en-PH" smtClean="0"/>
              <a:t>11/13/2019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479B1-826B-4268-95D3-E18FDEEE40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051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479B1-826B-4268-95D3-E18FDEEE405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87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C1EB-B956-4CCD-B4B6-9A45ABFF8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BBBC-3B5D-4628-B5B9-D48884BCF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5EC0-9174-4438-84DA-E7D3C02E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60EC-C712-4635-A279-C65DFA07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A8F6-0475-4DCD-AC10-4210C119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2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795B-B053-4BBC-8CC4-900B5ED1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E43D-B96F-413A-BFA0-D839A64BF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C4F83-AECB-4FA4-83FA-316FAA3A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901C2-209F-4914-AC14-A3DEA745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CF0CD-9C55-4F7C-88FC-20C9AC43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64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58A03-9769-4A06-93A1-74B78D0CB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3676D-D87D-4AA6-9055-F4ABA521B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495CF-8EAE-4326-A815-ADC9B58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45A0C-F3C1-4288-8DB7-41A79FF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E583-E071-4990-9432-2C9AA64D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08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8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ED4B-DEB3-412B-ADC2-ECD9FCD8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2F48-E86B-4005-8F67-610B53AE7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1D740-0B70-4B1A-B16B-051FF0EE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DBBB0-0AC7-4EAC-8144-D9662874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2940F-AC16-4667-8EF0-C4A3EF1C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43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0FB2-4153-4D13-8FC2-00177400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B37FD-BF39-4BCA-83DF-6077966F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BDE24-B6D5-4892-AED2-7B4AE68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04ED-79B7-4F0B-A5BB-4C90BADF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95543-B00F-4AF2-BD7F-891490F1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4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C9EA-2C81-4016-B6F0-3C17330A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F1989-E828-42D5-B411-78F8375F9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E62C-016A-45F3-8C0C-B91B2578B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88599-BCF8-408A-9D44-487E3C38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8016-D62B-49D7-8063-353D9895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2E89F-52E9-4990-A5D5-97C265E8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22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F5C9-332A-49D9-9BDF-66359B2B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63B8A-9A09-4444-83BA-EA81DB30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236B7-C432-4E79-AAF1-FD78F4B1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4A43E-A339-4B67-B00F-CCD996727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53880-9B4D-4C63-89D1-711357500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1F045-7FA2-4AA5-9D14-0CE18C8F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529D0-0FD4-456A-8DBF-DB481202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9B460-CCF8-44F0-BF19-025CCA3A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74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CBCF-558F-4E67-9D5F-9AFD1027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BEC4D-34EF-41E0-B3CC-E7202EBF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70124-B5C7-45FB-A870-73BB164D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B733B-30E4-4D6F-80DE-46AE3CE4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9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FD04E-B3D8-4F9A-8881-28A2DAA5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EDC85-09E2-42B0-A746-F54BAA4A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6304B-B3F5-48E0-A0FD-C3BFE6C6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2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386D-F127-4173-A74B-61B91024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8304-6D5F-418A-A28B-3F269EE8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9C862-066E-4D08-BE57-ADB4F1823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FFFD6-D5F5-4274-82B0-479E46F3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6B434-9C6A-4647-891D-47402686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5FB94-6B51-489C-9A3E-569F5508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89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87C2-8D01-4B00-B67D-F6081E56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960D1-9362-4057-B941-BE418742D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90979-3341-49CB-8025-FB62206C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D7609-3D01-4666-A9CA-039B6C23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35F5-A91D-4A6A-A0CC-0330F4BD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4A307-B3FE-41D2-A3A9-E392FAF7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8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DE4CA-D6B1-4E5D-B2B7-CFF61B2E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E72A-80B5-4E50-8128-775F037A7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B4135-4CFC-4B3A-980D-B5993216A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A807-7F18-4F1C-94A4-091FD5619E46}" type="datetimeFigureOut">
              <a:rPr lang="en-IN" smtClean="0"/>
              <a:t>13-11-2019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19CB8-7DB2-48AE-A5DE-D1302DFE4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D5B38-B6E2-46EF-8259-66F214CA6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077A3-31BC-42ED-916D-F08A2C99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51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271">
            <a:off x="-643867" y="4325259"/>
            <a:ext cx="7050404" cy="506548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B240CAC-16B2-45CE-9F83-FF8242515C30}"/>
              </a:ext>
            </a:extLst>
          </p:cNvPr>
          <p:cNvSpPr/>
          <p:nvPr/>
        </p:nvSpPr>
        <p:spPr>
          <a:xfrm>
            <a:off x="3416300" y="1"/>
            <a:ext cx="8775700" cy="6857999"/>
          </a:xfrm>
          <a:custGeom>
            <a:avLst/>
            <a:gdLst>
              <a:gd name="connsiteX0" fmla="*/ 4548062 w 9321622"/>
              <a:gd name="connsiteY0" fmla="*/ 0 h 6857999"/>
              <a:gd name="connsiteX1" fmla="*/ 9321622 w 9321622"/>
              <a:gd name="connsiteY1" fmla="*/ 0 h 6857999"/>
              <a:gd name="connsiteX2" fmla="*/ 9321622 w 9321622"/>
              <a:gd name="connsiteY2" fmla="*/ 6857999 h 6857999"/>
              <a:gd name="connsiteX3" fmla="*/ 188437 w 9321622"/>
              <a:gd name="connsiteY3" fmla="*/ 6857999 h 6857999"/>
              <a:gd name="connsiteX4" fmla="*/ 185720 w 9321622"/>
              <a:gd name="connsiteY4" fmla="*/ 6844418 h 6857999"/>
              <a:gd name="connsiteX5" fmla="*/ 182538 w 9321622"/>
              <a:gd name="connsiteY5" fmla="*/ 6784258 h 6857999"/>
              <a:gd name="connsiteX6" fmla="*/ 153041 w 9321622"/>
              <a:gd name="connsiteY6" fmla="*/ 6695768 h 6857999"/>
              <a:gd name="connsiteX7" fmla="*/ 64551 w 9321622"/>
              <a:gd name="connsiteY7" fmla="*/ 6681019 h 6857999"/>
              <a:gd name="connsiteX8" fmla="*/ 20306 w 9321622"/>
              <a:gd name="connsiteY8" fmla="*/ 6666271 h 6857999"/>
              <a:gd name="connsiteX9" fmla="*/ 35054 w 9321622"/>
              <a:gd name="connsiteY9" fmla="*/ 6445045 h 6857999"/>
              <a:gd name="connsiteX10" fmla="*/ 123545 w 9321622"/>
              <a:gd name="connsiteY10" fmla="*/ 6400800 h 6857999"/>
              <a:gd name="connsiteX11" fmla="*/ 167790 w 9321622"/>
              <a:gd name="connsiteY11" fmla="*/ 6356555 h 6857999"/>
              <a:gd name="connsiteX12" fmla="*/ 241532 w 9321622"/>
              <a:gd name="connsiteY12" fmla="*/ 6312310 h 6857999"/>
              <a:gd name="connsiteX13" fmla="*/ 271028 w 9321622"/>
              <a:gd name="connsiteY13" fmla="*/ 6268065 h 6857999"/>
              <a:gd name="connsiteX14" fmla="*/ 359519 w 9321622"/>
              <a:gd name="connsiteY14" fmla="*/ 6164826 h 6857999"/>
              <a:gd name="connsiteX15" fmla="*/ 403764 w 9321622"/>
              <a:gd name="connsiteY15" fmla="*/ 6105832 h 6857999"/>
              <a:gd name="connsiteX16" fmla="*/ 507003 w 9321622"/>
              <a:gd name="connsiteY16" fmla="*/ 6061587 h 6857999"/>
              <a:gd name="connsiteX17" fmla="*/ 890461 w 9321622"/>
              <a:gd name="connsiteY17" fmla="*/ 6032090 h 6857999"/>
              <a:gd name="connsiteX18" fmla="*/ 1037945 w 9321622"/>
              <a:gd name="connsiteY18" fmla="*/ 5973097 h 6857999"/>
              <a:gd name="connsiteX19" fmla="*/ 964203 w 9321622"/>
              <a:gd name="connsiteY19" fmla="*/ 5884606 h 6857999"/>
              <a:gd name="connsiteX20" fmla="*/ 933586 w 9321622"/>
              <a:gd name="connsiteY20" fmla="*/ 5839452 h 6857999"/>
              <a:gd name="connsiteX21" fmla="*/ 941072 w 9321622"/>
              <a:gd name="connsiteY21" fmla="*/ 5846058 h 6857999"/>
              <a:gd name="connsiteX22" fmla="*/ 948516 w 9321622"/>
              <a:gd name="connsiteY22" fmla="*/ 5853316 h 6857999"/>
              <a:gd name="connsiteX23" fmla="*/ 944308 w 9321622"/>
              <a:gd name="connsiteY23" fmla="*/ 5848914 h 6857999"/>
              <a:gd name="connsiteX24" fmla="*/ 941072 w 9321622"/>
              <a:gd name="connsiteY24" fmla="*/ 5846058 h 6857999"/>
              <a:gd name="connsiteX25" fmla="*/ 925793 w 9321622"/>
              <a:gd name="connsiteY25" fmla="*/ 5831160 h 6857999"/>
              <a:gd name="connsiteX26" fmla="*/ 875712 w 9321622"/>
              <a:gd name="connsiteY26" fmla="*/ 5781368 h 6857999"/>
              <a:gd name="connsiteX27" fmla="*/ 1185428 w 9321622"/>
              <a:gd name="connsiteY27" fmla="*/ 5737123 h 6857999"/>
              <a:gd name="connsiteX28" fmla="*/ 1273919 w 9321622"/>
              <a:gd name="connsiteY28" fmla="*/ 5692877 h 6857999"/>
              <a:gd name="connsiteX29" fmla="*/ 1273919 w 9321622"/>
              <a:gd name="connsiteY29" fmla="*/ 5589639 h 6857999"/>
              <a:gd name="connsiteX30" fmla="*/ 1288667 w 9321622"/>
              <a:gd name="connsiteY30" fmla="*/ 5545394 h 6857999"/>
              <a:gd name="connsiteX31" fmla="*/ 1347661 w 9321622"/>
              <a:gd name="connsiteY31" fmla="*/ 5456903 h 6857999"/>
              <a:gd name="connsiteX32" fmla="*/ 1391906 w 9321622"/>
              <a:gd name="connsiteY32" fmla="*/ 5427406 h 6857999"/>
              <a:gd name="connsiteX33" fmla="*/ 1509893 w 9321622"/>
              <a:gd name="connsiteY33" fmla="*/ 5397910 h 6857999"/>
              <a:gd name="connsiteX34" fmla="*/ 1568887 w 9321622"/>
              <a:gd name="connsiteY34" fmla="*/ 5383161 h 6857999"/>
              <a:gd name="connsiteX35" fmla="*/ 1672125 w 9321622"/>
              <a:gd name="connsiteY35" fmla="*/ 5324168 h 6857999"/>
              <a:gd name="connsiteX36" fmla="*/ 1745867 w 9321622"/>
              <a:gd name="connsiteY36" fmla="*/ 5294671 h 6857999"/>
              <a:gd name="connsiteX37" fmla="*/ 1790112 w 9321622"/>
              <a:gd name="connsiteY37" fmla="*/ 5279923 h 6857999"/>
              <a:gd name="connsiteX38" fmla="*/ 1834357 w 9321622"/>
              <a:gd name="connsiteY38" fmla="*/ 5250426 h 6857999"/>
              <a:gd name="connsiteX39" fmla="*/ 1878603 w 9321622"/>
              <a:gd name="connsiteY39" fmla="*/ 5235677 h 6857999"/>
              <a:gd name="connsiteX40" fmla="*/ 1922849 w 9321622"/>
              <a:gd name="connsiteY40" fmla="*/ 5191432 h 6857999"/>
              <a:gd name="connsiteX41" fmla="*/ 2011338 w 9321622"/>
              <a:gd name="connsiteY41" fmla="*/ 5161935 h 6857999"/>
              <a:gd name="connsiteX42" fmla="*/ 2070333 w 9321622"/>
              <a:gd name="connsiteY42" fmla="*/ 5132439 h 6857999"/>
              <a:gd name="connsiteX43" fmla="*/ 2114577 w 9321622"/>
              <a:gd name="connsiteY43" fmla="*/ 5117690 h 6857999"/>
              <a:gd name="connsiteX44" fmla="*/ 2144074 w 9321622"/>
              <a:gd name="connsiteY44" fmla="*/ 5058697 h 6857999"/>
              <a:gd name="connsiteX45" fmla="*/ 2173570 w 9321622"/>
              <a:gd name="connsiteY45" fmla="*/ 5014452 h 6857999"/>
              <a:gd name="connsiteX46" fmla="*/ 2203067 w 9321622"/>
              <a:gd name="connsiteY46" fmla="*/ 4970206 h 6857999"/>
              <a:gd name="connsiteX47" fmla="*/ 2262061 w 9321622"/>
              <a:gd name="connsiteY47" fmla="*/ 4881716 h 6857999"/>
              <a:gd name="connsiteX48" fmla="*/ 2262061 w 9321622"/>
              <a:gd name="connsiteY48" fmla="*/ 4689987 h 6857999"/>
              <a:gd name="connsiteX49" fmla="*/ 2203067 w 9321622"/>
              <a:gd name="connsiteY49" fmla="*/ 4601497 h 6857999"/>
              <a:gd name="connsiteX50" fmla="*/ 2188319 w 9321622"/>
              <a:gd name="connsiteY50" fmla="*/ 4468761 h 6857999"/>
              <a:gd name="connsiteX51" fmla="*/ 2203067 w 9321622"/>
              <a:gd name="connsiteY51" fmla="*/ 4424516 h 6857999"/>
              <a:gd name="connsiteX52" fmla="*/ 2232565 w 9321622"/>
              <a:gd name="connsiteY52" fmla="*/ 4306529 h 6857999"/>
              <a:gd name="connsiteX53" fmla="*/ 2306306 w 9321622"/>
              <a:gd name="connsiteY53" fmla="*/ 4188542 h 6857999"/>
              <a:gd name="connsiteX54" fmla="*/ 2335803 w 9321622"/>
              <a:gd name="connsiteY54" fmla="*/ 4085303 h 6857999"/>
              <a:gd name="connsiteX55" fmla="*/ 2424293 w 9321622"/>
              <a:gd name="connsiteY55" fmla="*/ 4055806 h 6857999"/>
              <a:gd name="connsiteX56" fmla="*/ 2542280 w 9321622"/>
              <a:gd name="connsiteY56" fmla="*/ 4026310 h 6857999"/>
              <a:gd name="connsiteX57" fmla="*/ 2630770 w 9321622"/>
              <a:gd name="connsiteY57" fmla="*/ 3996813 h 6857999"/>
              <a:gd name="connsiteX58" fmla="*/ 2734009 w 9321622"/>
              <a:gd name="connsiteY58" fmla="*/ 3967316 h 6857999"/>
              <a:gd name="connsiteX59" fmla="*/ 2763506 w 9321622"/>
              <a:gd name="connsiteY59" fmla="*/ 3923071 h 6857999"/>
              <a:gd name="connsiteX60" fmla="*/ 2866745 w 9321622"/>
              <a:gd name="connsiteY60" fmla="*/ 3790335 h 6857999"/>
              <a:gd name="connsiteX61" fmla="*/ 2881493 w 9321622"/>
              <a:gd name="connsiteY61" fmla="*/ 3731342 h 6857999"/>
              <a:gd name="connsiteX62" fmla="*/ 2925739 w 9321622"/>
              <a:gd name="connsiteY62" fmla="*/ 3701845 h 6857999"/>
              <a:gd name="connsiteX63" fmla="*/ 2940487 w 9321622"/>
              <a:gd name="connsiteY63" fmla="*/ 3377381 h 6857999"/>
              <a:gd name="connsiteX64" fmla="*/ 2955235 w 9321622"/>
              <a:gd name="connsiteY64" fmla="*/ 3274142 h 6857999"/>
              <a:gd name="connsiteX65" fmla="*/ 2969983 w 9321622"/>
              <a:gd name="connsiteY65" fmla="*/ 3229897 h 6857999"/>
              <a:gd name="connsiteX66" fmla="*/ 2955235 w 9321622"/>
              <a:gd name="connsiteY66" fmla="*/ 3185652 h 6857999"/>
              <a:gd name="connsiteX67" fmla="*/ 2910990 w 9321622"/>
              <a:gd name="connsiteY67" fmla="*/ 3156155 h 6857999"/>
              <a:gd name="connsiteX68" fmla="*/ 2881493 w 9321622"/>
              <a:gd name="connsiteY68" fmla="*/ 3111910 h 6857999"/>
              <a:gd name="connsiteX69" fmla="*/ 2822500 w 9321622"/>
              <a:gd name="connsiteY69" fmla="*/ 3023419 h 6857999"/>
              <a:gd name="connsiteX70" fmla="*/ 2807751 w 9321622"/>
              <a:gd name="connsiteY70" fmla="*/ 2979174 h 6857999"/>
              <a:gd name="connsiteX71" fmla="*/ 2763506 w 9321622"/>
              <a:gd name="connsiteY71" fmla="*/ 2846439 h 6857999"/>
              <a:gd name="connsiteX72" fmla="*/ 2704512 w 9321622"/>
              <a:gd name="connsiteY72" fmla="*/ 2757948 h 6857999"/>
              <a:gd name="connsiteX73" fmla="*/ 2630770 w 9321622"/>
              <a:gd name="connsiteY73" fmla="*/ 2698955 h 6857999"/>
              <a:gd name="connsiteX74" fmla="*/ 2645519 w 9321622"/>
              <a:gd name="connsiteY74" fmla="*/ 2654710 h 6857999"/>
              <a:gd name="connsiteX75" fmla="*/ 2689764 w 9321622"/>
              <a:gd name="connsiteY75" fmla="*/ 2625213 h 6857999"/>
              <a:gd name="connsiteX76" fmla="*/ 2704512 w 9321622"/>
              <a:gd name="connsiteY76" fmla="*/ 2580968 h 6857999"/>
              <a:gd name="connsiteX77" fmla="*/ 2704512 w 9321622"/>
              <a:gd name="connsiteY77" fmla="*/ 2344994 h 6857999"/>
              <a:gd name="connsiteX78" fmla="*/ 2675016 w 9321622"/>
              <a:gd name="connsiteY78" fmla="*/ 2300748 h 6857999"/>
              <a:gd name="connsiteX79" fmla="*/ 2630770 w 9321622"/>
              <a:gd name="connsiteY79" fmla="*/ 2286000 h 6857999"/>
              <a:gd name="connsiteX80" fmla="*/ 2527532 w 9321622"/>
              <a:gd name="connsiteY80" fmla="*/ 2153265 h 6857999"/>
              <a:gd name="connsiteX81" fmla="*/ 2512783 w 9321622"/>
              <a:gd name="connsiteY81" fmla="*/ 2079523 h 6857999"/>
              <a:gd name="connsiteX82" fmla="*/ 2498035 w 9321622"/>
              <a:gd name="connsiteY82" fmla="*/ 1946787 h 6857999"/>
              <a:gd name="connsiteX83" fmla="*/ 2586525 w 9321622"/>
              <a:gd name="connsiteY83" fmla="*/ 1887794 h 6857999"/>
              <a:gd name="connsiteX84" fmla="*/ 2616022 w 9321622"/>
              <a:gd name="connsiteY84" fmla="*/ 1843548 h 6857999"/>
              <a:gd name="connsiteX85" fmla="*/ 2704512 w 9321622"/>
              <a:gd name="connsiteY85" fmla="*/ 1799303 h 6857999"/>
              <a:gd name="connsiteX86" fmla="*/ 2793003 w 9321622"/>
              <a:gd name="connsiteY86" fmla="*/ 1769806 h 6857999"/>
              <a:gd name="connsiteX87" fmla="*/ 2778254 w 9321622"/>
              <a:gd name="connsiteY87" fmla="*/ 1814052 h 6857999"/>
              <a:gd name="connsiteX88" fmla="*/ 2763506 w 9321622"/>
              <a:gd name="connsiteY88" fmla="*/ 2079523 h 6857999"/>
              <a:gd name="connsiteX89" fmla="*/ 2851996 w 9321622"/>
              <a:gd name="connsiteY89" fmla="*/ 2050026 h 6857999"/>
              <a:gd name="connsiteX90" fmla="*/ 2910990 w 9321622"/>
              <a:gd name="connsiteY90" fmla="*/ 2035277 h 6857999"/>
              <a:gd name="connsiteX91" fmla="*/ 2999481 w 9321622"/>
              <a:gd name="connsiteY91" fmla="*/ 2005781 h 6857999"/>
              <a:gd name="connsiteX92" fmla="*/ 3058474 w 9321622"/>
              <a:gd name="connsiteY92" fmla="*/ 1991032 h 6857999"/>
              <a:gd name="connsiteX93" fmla="*/ 3102719 w 9321622"/>
              <a:gd name="connsiteY93" fmla="*/ 1946787 h 6857999"/>
              <a:gd name="connsiteX94" fmla="*/ 3146965 w 9321622"/>
              <a:gd name="connsiteY94" fmla="*/ 1917290 h 6857999"/>
              <a:gd name="connsiteX95" fmla="*/ 3294449 w 9321622"/>
              <a:gd name="connsiteY95" fmla="*/ 1740310 h 6857999"/>
              <a:gd name="connsiteX96" fmla="*/ 3323945 w 9321622"/>
              <a:gd name="connsiteY96" fmla="*/ 1622323 h 6857999"/>
              <a:gd name="connsiteX97" fmla="*/ 3353441 w 9321622"/>
              <a:gd name="connsiteY97" fmla="*/ 1578077 h 6857999"/>
              <a:gd name="connsiteX98" fmla="*/ 3397687 w 9321622"/>
              <a:gd name="connsiteY98" fmla="*/ 1563329 h 6857999"/>
              <a:gd name="connsiteX99" fmla="*/ 3441932 w 9321622"/>
              <a:gd name="connsiteY99" fmla="*/ 1533832 h 6857999"/>
              <a:gd name="connsiteX100" fmla="*/ 3530422 w 9321622"/>
              <a:gd name="connsiteY100" fmla="*/ 1504335 h 6857999"/>
              <a:gd name="connsiteX101" fmla="*/ 3604164 w 9321622"/>
              <a:gd name="connsiteY101" fmla="*/ 1430594 h 6857999"/>
              <a:gd name="connsiteX102" fmla="*/ 3633661 w 9321622"/>
              <a:gd name="connsiteY102" fmla="*/ 1297858 h 6857999"/>
              <a:gd name="connsiteX103" fmla="*/ 3618912 w 9321622"/>
              <a:gd name="connsiteY103" fmla="*/ 1253613 h 6857999"/>
              <a:gd name="connsiteX104" fmla="*/ 3604164 w 9321622"/>
              <a:gd name="connsiteY104" fmla="*/ 1150374 h 6857999"/>
              <a:gd name="connsiteX105" fmla="*/ 3545170 w 9321622"/>
              <a:gd name="connsiteY105" fmla="*/ 1061884 h 6857999"/>
              <a:gd name="connsiteX106" fmla="*/ 3530422 w 9321622"/>
              <a:gd name="connsiteY106" fmla="*/ 914400 h 6857999"/>
              <a:gd name="connsiteX107" fmla="*/ 3736899 w 9321622"/>
              <a:gd name="connsiteY107" fmla="*/ 870155 h 6857999"/>
              <a:gd name="connsiteX108" fmla="*/ 3781145 w 9321622"/>
              <a:gd name="connsiteY108" fmla="*/ 899652 h 6857999"/>
              <a:gd name="connsiteX109" fmla="*/ 3884383 w 9321622"/>
              <a:gd name="connsiteY109" fmla="*/ 943897 h 6857999"/>
              <a:gd name="connsiteX110" fmla="*/ 3928628 w 9321622"/>
              <a:gd name="connsiteY110" fmla="*/ 958645 h 6857999"/>
              <a:gd name="connsiteX111" fmla="*/ 3958125 w 9321622"/>
              <a:gd name="connsiteY111" fmla="*/ 914400 h 6857999"/>
              <a:gd name="connsiteX112" fmla="*/ 4031867 w 9321622"/>
              <a:gd name="connsiteY112" fmla="*/ 781665 h 6857999"/>
              <a:gd name="connsiteX113" fmla="*/ 4090861 w 9321622"/>
              <a:gd name="connsiteY113" fmla="*/ 693174 h 6857999"/>
              <a:gd name="connsiteX114" fmla="*/ 4120357 w 9321622"/>
              <a:gd name="connsiteY114" fmla="*/ 545690 h 6857999"/>
              <a:gd name="connsiteX115" fmla="*/ 4090861 w 9321622"/>
              <a:gd name="connsiteY115" fmla="*/ 294968 h 6857999"/>
              <a:gd name="connsiteX116" fmla="*/ 4105609 w 9321622"/>
              <a:gd name="connsiteY116" fmla="*/ 250723 h 6857999"/>
              <a:gd name="connsiteX117" fmla="*/ 4135106 w 9321622"/>
              <a:gd name="connsiteY117" fmla="*/ 206477 h 6857999"/>
              <a:gd name="connsiteX118" fmla="*/ 4223596 w 9321622"/>
              <a:gd name="connsiteY118" fmla="*/ 147484 h 6857999"/>
              <a:gd name="connsiteX119" fmla="*/ 4253093 w 9321622"/>
              <a:gd name="connsiteY119" fmla="*/ 103239 h 6857999"/>
              <a:gd name="connsiteX120" fmla="*/ 4297338 w 9321622"/>
              <a:gd name="connsiteY120" fmla="*/ 8849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9321622" h="6857999">
                <a:moveTo>
                  <a:pt x="4548062" y="0"/>
                </a:moveTo>
                <a:lnTo>
                  <a:pt x="9321622" y="0"/>
                </a:lnTo>
                <a:lnTo>
                  <a:pt x="9321622" y="6857999"/>
                </a:lnTo>
                <a:lnTo>
                  <a:pt x="188437" y="6857999"/>
                </a:lnTo>
                <a:lnTo>
                  <a:pt x="185720" y="6844418"/>
                </a:lnTo>
                <a:cubicBezTo>
                  <a:pt x="184659" y="6824365"/>
                  <a:pt x="184996" y="6803923"/>
                  <a:pt x="182538" y="6784258"/>
                </a:cubicBezTo>
                <a:cubicBezTo>
                  <a:pt x="178681" y="6753406"/>
                  <a:pt x="162873" y="6725265"/>
                  <a:pt x="153041" y="6695768"/>
                </a:cubicBezTo>
                <a:cubicBezTo>
                  <a:pt x="123544" y="6690852"/>
                  <a:pt x="93742" y="6687506"/>
                  <a:pt x="64551" y="6681019"/>
                </a:cubicBezTo>
                <a:cubicBezTo>
                  <a:pt x="49375" y="6677647"/>
                  <a:pt x="26080" y="6680705"/>
                  <a:pt x="20306" y="6666271"/>
                </a:cubicBezTo>
                <a:cubicBezTo>
                  <a:pt x="-19364" y="6567096"/>
                  <a:pt x="6487" y="6530746"/>
                  <a:pt x="35054" y="6445045"/>
                </a:cubicBezTo>
                <a:cubicBezTo>
                  <a:pt x="79398" y="6430264"/>
                  <a:pt x="85424" y="6432567"/>
                  <a:pt x="123545" y="6400800"/>
                </a:cubicBezTo>
                <a:cubicBezTo>
                  <a:pt x="139568" y="6387448"/>
                  <a:pt x="151104" y="6369069"/>
                  <a:pt x="167790" y="6356555"/>
                </a:cubicBezTo>
                <a:cubicBezTo>
                  <a:pt x="190723" y="6339356"/>
                  <a:pt x="219767" y="6330965"/>
                  <a:pt x="241532" y="6312310"/>
                </a:cubicBezTo>
                <a:cubicBezTo>
                  <a:pt x="254990" y="6300775"/>
                  <a:pt x="259955" y="6281906"/>
                  <a:pt x="271028" y="6268065"/>
                </a:cubicBezTo>
                <a:cubicBezTo>
                  <a:pt x="299342" y="6232672"/>
                  <a:pt x="330818" y="6199905"/>
                  <a:pt x="359519" y="6164826"/>
                </a:cubicBezTo>
                <a:cubicBezTo>
                  <a:pt x="375084" y="6145802"/>
                  <a:pt x="385101" y="6121829"/>
                  <a:pt x="403764" y="6105832"/>
                </a:cubicBezTo>
                <a:cubicBezTo>
                  <a:pt x="426961" y="6085949"/>
                  <a:pt x="477044" y="6071573"/>
                  <a:pt x="507003" y="6061587"/>
                </a:cubicBezTo>
                <a:cubicBezTo>
                  <a:pt x="507980" y="6061517"/>
                  <a:pt x="871681" y="6036358"/>
                  <a:pt x="890461" y="6032090"/>
                </a:cubicBezTo>
                <a:cubicBezTo>
                  <a:pt x="942093" y="6020356"/>
                  <a:pt x="988784" y="5992761"/>
                  <a:pt x="1037945" y="5973097"/>
                </a:cubicBezTo>
                <a:cubicBezTo>
                  <a:pt x="964710" y="5863245"/>
                  <a:pt x="1058834" y="5998164"/>
                  <a:pt x="964203" y="5884606"/>
                </a:cubicBezTo>
                <a:cubicBezTo>
                  <a:pt x="922093" y="5834073"/>
                  <a:pt x="924044" y="5831845"/>
                  <a:pt x="933586" y="5839452"/>
                </a:cubicBezTo>
                <a:lnTo>
                  <a:pt x="941072" y="5846058"/>
                </a:lnTo>
                <a:lnTo>
                  <a:pt x="948516" y="5853316"/>
                </a:lnTo>
                <a:cubicBezTo>
                  <a:pt x="956346" y="5860775"/>
                  <a:pt x="951342" y="5855508"/>
                  <a:pt x="944308" y="5848914"/>
                </a:cubicBezTo>
                <a:lnTo>
                  <a:pt x="941072" y="5846058"/>
                </a:lnTo>
                <a:lnTo>
                  <a:pt x="925793" y="5831160"/>
                </a:lnTo>
                <a:cubicBezTo>
                  <a:pt x="914109" y="5819644"/>
                  <a:pt x="897866" y="5803521"/>
                  <a:pt x="875712" y="5781368"/>
                </a:cubicBezTo>
                <a:cubicBezTo>
                  <a:pt x="1040037" y="5766429"/>
                  <a:pt x="1028865" y="5773253"/>
                  <a:pt x="1185428" y="5737123"/>
                </a:cubicBezTo>
                <a:cubicBezTo>
                  <a:pt x="1208627" y="5731769"/>
                  <a:pt x="1259907" y="5713895"/>
                  <a:pt x="1273919" y="5692877"/>
                </a:cubicBezTo>
                <a:cubicBezTo>
                  <a:pt x="1320023" y="5623720"/>
                  <a:pt x="1273919" y="5649342"/>
                  <a:pt x="1273919" y="5589639"/>
                </a:cubicBezTo>
                <a:cubicBezTo>
                  <a:pt x="1273919" y="5574093"/>
                  <a:pt x="1283751" y="5560142"/>
                  <a:pt x="1288667" y="5545394"/>
                </a:cubicBezTo>
                <a:cubicBezTo>
                  <a:pt x="1288667" y="5545394"/>
                  <a:pt x="1324316" y="5483583"/>
                  <a:pt x="1347661" y="5456903"/>
                </a:cubicBezTo>
                <a:cubicBezTo>
                  <a:pt x="1359334" y="5443563"/>
                  <a:pt x="1377158" y="5437238"/>
                  <a:pt x="1391906" y="5427406"/>
                </a:cubicBezTo>
                <a:cubicBezTo>
                  <a:pt x="1541815" y="5397425"/>
                  <a:pt x="1404085" y="5428141"/>
                  <a:pt x="1509893" y="5397910"/>
                </a:cubicBezTo>
                <a:cubicBezTo>
                  <a:pt x="1529384" y="5392341"/>
                  <a:pt x="1550434" y="5391549"/>
                  <a:pt x="1568887" y="5383161"/>
                </a:cubicBezTo>
                <a:cubicBezTo>
                  <a:pt x="1604969" y="5366760"/>
                  <a:pt x="1636675" y="5341893"/>
                  <a:pt x="1672125" y="5324168"/>
                </a:cubicBezTo>
                <a:cubicBezTo>
                  <a:pt x="1695804" y="5312328"/>
                  <a:pt x="1721078" y="5303967"/>
                  <a:pt x="1745867" y="5294671"/>
                </a:cubicBezTo>
                <a:cubicBezTo>
                  <a:pt x="1760423" y="5289212"/>
                  <a:pt x="1776207" y="5286875"/>
                  <a:pt x="1790112" y="5279923"/>
                </a:cubicBezTo>
                <a:cubicBezTo>
                  <a:pt x="1805966" y="5271996"/>
                  <a:pt x="1818503" y="5258353"/>
                  <a:pt x="1834357" y="5250426"/>
                </a:cubicBezTo>
                <a:cubicBezTo>
                  <a:pt x="1848262" y="5243473"/>
                  <a:pt x="1865668" y="5244301"/>
                  <a:pt x="1878603" y="5235677"/>
                </a:cubicBezTo>
                <a:cubicBezTo>
                  <a:pt x="1895957" y="5224107"/>
                  <a:pt x="1908101" y="5206180"/>
                  <a:pt x="1922849" y="5191432"/>
                </a:cubicBezTo>
                <a:cubicBezTo>
                  <a:pt x="1922849" y="5191432"/>
                  <a:pt x="1982470" y="5173482"/>
                  <a:pt x="2011338" y="5161935"/>
                </a:cubicBezTo>
                <a:cubicBezTo>
                  <a:pt x="2031751" y="5153770"/>
                  <a:pt x="2050124" y="5141100"/>
                  <a:pt x="2070333" y="5132439"/>
                </a:cubicBezTo>
                <a:cubicBezTo>
                  <a:pt x="2084621" y="5126315"/>
                  <a:pt x="2103585" y="5128683"/>
                  <a:pt x="2114577" y="5117690"/>
                </a:cubicBezTo>
                <a:cubicBezTo>
                  <a:pt x="2130123" y="5102144"/>
                  <a:pt x="2134242" y="5078361"/>
                  <a:pt x="2144074" y="5058697"/>
                </a:cubicBezTo>
                <a:cubicBezTo>
                  <a:pt x="2152001" y="5042843"/>
                  <a:pt x="2163739" y="5029200"/>
                  <a:pt x="2173570" y="5014452"/>
                </a:cubicBezTo>
                <a:lnTo>
                  <a:pt x="2203067" y="4970206"/>
                </a:lnTo>
                <a:cubicBezTo>
                  <a:pt x="2222732" y="4940709"/>
                  <a:pt x="2251487" y="4915553"/>
                  <a:pt x="2262061" y="4881716"/>
                </a:cubicBezTo>
                <a:cubicBezTo>
                  <a:pt x="2296228" y="4772381"/>
                  <a:pt x="2286809" y="4764232"/>
                  <a:pt x="2262061" y="4689987"/>
                </a:cubicBezTo>
                <a:cubicBezTo>
                  <a:pt x="2262061" y="4689987"/>
                  <a:pt x="2214277" y="4635128"/>
                  <a:pt x="2203067" y="4601497"/>
                </a:cubicBezTo>
                <a:cubicBezTo>
                  <a:pt x="2188989" y="4559264"/>
                  <a:pt x="2193235" y="4513006"/>
                  <a:pt x="2188319" y="4468761"/>
                </a:cubicBezTo>
                <a:cubicBezTo>
                  <a:pt x="2193235" y="4454013"/>
                  <a:pt x="2199296" y="4439598"/>
                  <a:pt x="2203067" y="4424516"/>
                </a:cubicBezTo>
                <a:cubicBezTo>
                  <a:pt x="2238662" y="4282138"/>
                  <a:pt x="2198852" y="4407667"/>
                  <a:pt x="2232565" y="4306529"/>
                </a:cubicBezTo>
                <a:cubicBezTo>
                  <a:pt x="2255964" y="4271429"/>
                  <a:pt x="2288517" y="4224122"/>
                  <a:pt x="2306306" y="4188542"/>
                </a:cubicBezTo>
                <a:cubicBezTo>
                  <a:pt x="2316885" y="4167387"/>
                  <a:pt x="2331079" y="4104200"/>
                  <a:pt x="2335803" y="4085303"/>
                </a:cubicBezTo>
                <a:lnTo>
                  <a:pt x="2424293" y="4055806"/>
                </a:lnTo>
                <a:cubicBezTo>
                  <a:pt x="2462752" y="4042986"/>
                  <a:pt x="2503300" y="4037447"/>
                  <a:pt x="2542280" y="4026310"/>
                </a:cubicBezTo>
                <a:cubicBezTo>
                  <a:pt x="2572176" y="4017768"/>
                  <a:pt x="2601053" y="4005957"/>
                  <a:pt x="2630770" y="3996813"/>
                </a:cubicBezTo>
                <a:cubicBezTo>
                  <a:pt x="2664977" y="3986288"/>
                  <a:pt x="2702723" y="3984697"/>
                  <a:pt x="2734009" y="3967316"/>
                </a:cubicBezTo>
                <a:cubicBezTo>
                  <a:pt x="2749504" y="3958708"/>
                  <a:pt x="2752158" y="3936688"/>
                  <a:pt x="2763506" y="3923071"/>
                </a:cubicBezTo>
                <a:cubicBezTo>
                  <a:pt x="2824199" y="3850239"/>
                  <a:pt x="2810832" y="3902161"/>
                  <a:pt x="2866745" y="3790335"/>
                </a:cubicBezTo>
                <a:cubicBezTo>
                  <a:pt x="2875810" y="3772205"/>
                  <a:pt x="2870250" y="3748207"/>
                  <a:pt x="2881493" y="3731342"/>
                </a:cubicBezTo>
                <a:cubicBezTo>
                  <a:pt x="2891325" y="3716594"/>
                  <a:pt x="2922824" y="3719329"/>
                  <a:pt x="2925739" y="3701845"/>
                </a:cubicBezTo>
                <a:cubicBezTo>
                  <a:pt x="2943537" y="3595052"/>
                  <a:pt x="2935571" y="3485536"/>
                  <a:pt x="2940487" y="3377381"/>
                </a:cubicBezTo>
                <a:cubicBezTo>
                  <a:pt x="2945403" y="3342968"/>
                  <a:pt x="2948418" y="3308229"/>
                  <a:pt x="2955235" y="3274142"/>
                </a:cubicBezTo>
                <a:cubicBezTo>
                  <a:pt x="2958284" y="3258898"/>
                  <a:pt x="2969983" y="3245443"/>
                  <a:pt x="2969983" y="3229897"/>
                </a:cubicBezTo>
                <a:cubicBezTo>
                  <a:pt x="2969983" y="3214351"/>
                  <a:pt x="2960151" y="3200400"/>
                  <a:pt x="2955235" y="3185652"/>
                </a:cubicBezTo>
                <a:lnTo>
                  <a:pt x="2910990" y="3156155"/>
                </a:lnTo>
                <a:cubicBezTo>
                  <a:pt x="2896242" y="3146323"/>
                  <a:pt x="2891325" y="3126658"/>
                  <a:pt x="2881493" y="3111910"/>
                </a:cubicBezTo>
                <a:lnTo>
                  <a:pt x="2822500" y="3023419"/>
                </a:lnTo>
                <a:cubicBezTo>
                  <a:pt x="2813876" y="3010484"/>
                  <a:pt x="2812667" y="2993922"/>
                  <a:pt x="2807751" y="2979174"/>
                </a:cubicBezTo>
                <a:lnTo>
                  <a:pt x="2763506" y="2846439"/>
                </a:lnTo>
                <a:cubicBezTo>
                  <a:pt x="2752295" y="2812807"/>
                  <a:pt x="2724177" y="2787445"/>
                  <a:pt x="2704512" y="2757948"/>
                </a:cubicBezTo>
                <a:cubicBezTo>
                  <a:pt x="2670002" y="2746445"/>
                  <a:pt x="2638618" y="2746044"/>
                  <a:pt x="2630770" y="2698955"/>
                </a:cubicBezTo>
                <a:cubicBezTo>
                  <a:pt x="2628214" y="2683620"/>
                  <a:pt x="2640603" y="2669458"/>
                  <a:pt x="2645519" y="2654710"/>
                </a:cubicBezTo>
                <a:cubicBezTo>
                  <a:pt x="2660267" y="2644878"/>
                  <a:pt x="2678691" y="2639054"/>
                  <a:pt x="2689764" y="2625213"/>
                </a:cubicBezTo>
                <a:cubicBezTo>
                  <a:pt x="2699475" y="2613074"/>
                  <a:pt x="2702457" y="2596378"/>
                  <a:pt x="2704512" y="2580968"/>
                </a:cubicBezTo>
                <a:cubicBezTo>
                  <a:pt x="2714057" y="2509380"/>
                  <a:pt x="2735978" y="2418414"/>
                  <a:pt x="2704512" y="2344994"/>
                </a:cubicBezTo>
                <a:cubicBezTo>
                  <a:pt x="2697530" y="2328702"/>
                  <a:pt x="2684848" y="2315497"/>
                  <a:pt x="2675016" y="2300748"/>
                </a:cubicBezTo>
                <a:lnTo>
                  <a:pt x="2630770" y="2286000"/>
                </a:lnTo>
                <a:cubicBezTo>
                  <a:pt x="2569820" y="2265684"/>
                  <a:pt x="2541111" y="2207580"/>
                  <a:pt x="2527532" y="2153265"/>
                </a:cubicBezTo>
                <a:cubicBezTo>
                  <a:pt x="2521452" y="2128946"/>
                  <a:pt x="2516328" y="2104339"/>
                  <a:pt x="2512783" y="2079523"/>
                </a:cubicBezTo>
                <a:cubicBezTo>
                  <a:pt x="2506487" y="2035453"/>
                  <a:pt x="2502951" y="1991032"/>
                  <a:pt x="2498035" y="1946787"/>
                </a:cubicBezTo>
                <a:cubicBezTo>
                  <a:pt x="2498035" y="1946787"/>
                  <a:pt x="2559846" y="1911138"/>
                  <a:pt x="2586525" y="1887794"/>
                </a:cubicBezTo>
                <a:cubicBezTo>
                  <a:pt x="2599865" y="1876122"/>
                  <a:pt x="2606190" y="1858297"/>
                  <a:pt x="2616022" y="1843548"/>
                </a:cubicBezTo>
                <a:cubicBezTo>
                  <a:pt x="2673201" y="1805430"/>
                  <a:pt x="2643453" y="1819656"/>
                  <a:pt x="2704512" y="1799303"/>
                </a:cubicBezTo>
                <a:cubicBezTo>
                  <a:pt x="2734009" y="1789471"/>
                  <a:pt x="2762514" y="1763708"/>
                  <a:pt x="2793003" y="1769806"/>
                </a:cubicBezTo>
                <a:cubicBezTo>
                  <a:pt x="2808248" y="1772855"/>
                  <a:pt x="2779728" y="1798576"/>
                  <a:pt x="2778254" y="1814052"/>
                </a:cubicBezTo>
                <a:cubicBezTo>
                  <a:pt x="2769851" y="1902280"/>
                  <a:pt x="2768422" y="1991033"/>
                  <a:pt x="2763506" y="2079523"/>
                </a:cubicBezTo>
                <a:cubicBezTo>
                  <a:pt x="2763506" y="2079523"/>
                  <a:pt x="2822215" y="2058960"/>
                  <a:pt x="2851996" y="2050026"/>
                </a:cubicBezTo>
                <a:cubicBezTo>
                  <a:pt x="2871411" y="2044201"/>
                  <a:pt x="2891325" y="2040193"/>
                  <a:pt x="2910990" y="2035277"/>
                </a:cubicBezTo>
                <a:cubicBezTo>
                  <a:pt x="2941154" y="2027736"/>
                  <a:pt x="2969699" y="2014715"/>
                  <a:pt x="2999481" y="2005781"/>
                </a:cubicBezTo>
                <a:cubicBezTo>
                  <a:pt x="3018895" y="1999957"/>
                  <a:pt x="3040876" y="2001089"/>
                  <a:pt x="3058474" y="1991032"/>
                </a:cubicBezTo>
                <a:cubicBezTo>
                  <a:pt x="3076584" y="1980684"/>
                  <a:pt x="3086696" y="1960140"/>
                  <a:pt x="3102719" y="1946787"/>
                </a:cubicBezTo>
                <a:cubicBezTo>
                  <a:pt x="3116336" y="1935439"/>
                  <a:pt x="3132216" y="1927122"/>
                  <a:pt x="3146965" y="1917290"/>
                </a:cubicBezTo>
                <a:cubicBezTo>
                  <a:pt x="3201539" y="1880906"/>
                  <a:pt x="3262441" y="1797923"/>
                  <a:pt x="3294449" y="1740310"/>
                </a:cubicBezTo>
                <a:cubicBezTo>
                  <a:pt x="3308619" y="1714803"/>
                  <a:pt x="3319860" y="1642749"/>
                  <a:pt x="3323945" y="1622323"/>
                </a:cubicBezTo>
                <a:cubicBezTo>
                  <a:pt x="3333777" y="1607574"/>
                  <a:pt x="3339600" y="1589150"/>
                  <a:pt x="3353441" y="1578077"/>
                </a:cubicBezTo>
                <a:cubicBezTo>
                  <a:pt x="3365581" y="1568365"/>
                  <a:pt x="3383782" y="1570281"/>
                  <a:pt x="3397687" y="1563329"/>
                </a:cubicBezTo>
                <a:cubicBezTo>
                  <a:pt x="3413541" y="1555402"/>
                  <a:pt x="3427184" y="1543664"/>
                  <a:pt x="3441932" y="1533832"/>
                </a:cubicBezTo>
                <a:cubicBezTo>
                  <a:pt x="3441932" y="1533832"/>
                  <a:pt x="3502010" y="1516963"/>
                  <a:pt x="3530422" y="1504335"/>
                </a:cubicBezTo>
                <a:cubicBezTo>
                  <a:pt x="3568346" y="1487480"/>
                  <a:pt x="3585904" y="1467114"/>
                  <a:pt x="3604164" y="1430594"/>
                </a:cubicBezTo>
                <a:cubicBezTo>
                  <a:pt x="3619371" y="1400179"/>
                  <a:pt x="3633661" y="1320511"/>
                  <a:pt x="3633661" y="1297858"/>
                </a:cubicBezTo>
                <a:cubicBezTo>
                  <a:pt x="3633661" y="1282312"/>
                  <a:pt x="3621961" y="1268857"/>
                  <a:pt x="3618912" y="1253613"/>
                </a:cubicBezTo>
                <a:cubicBezTo>
                  <a:pt x="3612095" y="1219526"/>
                  <a:pt x="3609080" y="1184787"/>
                  <a:pt x="3604164" y="1150374"/>
                </a:cubicBezTo>
                <a:cubicBezTo>
                  <a:pt x="3604164" y="1150374"/>
                  <a:pt x="3555744" y="1095721"/>
                  <a:pt x="3545170" y="1061884"/>
                </a:cubicBezTo>
                <a:cubicBezTo>
                  <a:pt x="3530433" y="1014726"/>
                  <a:pt x="3535338" y="963561"/>
                  <a:pt x="3530422" y="914400"/>
                </a:cubicBezTo>
                <a:cubicBezTo>
                  <a:pt x="3606934" y="863392"/>
                  <a:pt x="3596578" y="860132"/>
                  <a:pt x="3736899" y="870155"/>
                </a:cubicBezTo>
                <a:cubicBezTo>
                  <a:pt x="3754580" y="871418"/>
                  <a:pt x="3766396" y="889820"/>
                  <a:pt x="3781145" y="899652"/>
                </a:cubicBezTo>
                <a:cubicBezTo>
                  <a:pt x="3884907" y="934239"/>
                  <a:pt x="3756812" y="889223"/>
                  <a:pt x="3884383" y="943897"/>
                </a:cubicBezTo>
                <a:cubicBezTo>
                  <a:pt x="3898672" y="950021"/>
                  <a:pt x="3913880" y="953729"/>
                  <a:pt x="3928628" y="958645"/>
                </a:cubicBezTo>
                <a:lnTo>
                  <a:pt x="3958125" y="914400"/>
                </a:lnTo>
                <a:cubicBezTo>
                  <a:pt x="4025742" y="812975"/>
                  <a:pt x="4005909" y="859542"/>
                  <a:pt x="4031867" y="781665"/>
                </a:cubicBezTo>
                <a:cubicBezTo>
                  <a:pt x="4031867" y="781665"/>
                  <a:pt x="4073645" y="724164"/>
                  <a:pt x="4090861" y="693174"/>
                </a:cubicBezTo>
                <a:cubicBezTo>
                  <a:pt x="4110661" y="657533"/>
                  <a:pt x="4116693" y="571336"/>
                  <a:pt x="4120357" y="545690"/>
                </a:cubicBezTo>
                <a:cubicBezTo>
                  <a:pt x="4087362" y="446702"/>
                  <a:pt x="4090861" y="469384"/>
                  <a:pt x="4090861" y="294968"/>
                </a:cubicBezTo>
                <a:cubicBezTo>
                  <a:pt x="4090861" y="279422"/>
                  <a:pt x="4098657" y="264628"/>
                  <a:pt x="4105609" y="250723"/>
                </a:cubicBezTo>
                <a:cubicBezTo>
                  <a:pt x="4113536" y="234869"/>
                  <a:pt x="4125274" y="221226"/>
                  <a:pt x="4135106" y="206477"/>
                </a:cubicBezTo>
                <a:cubicBezTo>
                  <a:pt x="4135106" y="206477"/>
                  <a:pt x="4196917" y="170828"/>
                  <a:pt x="4223596" y="147484"/>
                </a:cubicBezTo>
                <a:cubicBezTo>
                  <a:pt x="4236936" y="135812"/>
                  <a:pt x="4243261" y="117987"/>
                  <a:pt x="4253093" y="103239"/>
                </a:cubicBezTo>
                <a:cubicBezTo>
                  <a:pt x="4253093" y="103239"/>
                  <a:pt x="4282665" y="93626"/>
                  <a:pt x="4297338" y="88490"/>
                </a:cubicBez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53" y="1013012"/>
            <a:ext cx="2896298" cy="2947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31" y="2689205"/>
            <a:ext cx="5485817" cy="1746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23" y="3883001"/>
            <a:ext cx="5084074" cy="18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0043 -0.3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943170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080" y="0"/>
            <a:ext cx="983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3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943170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240" y="105046"/>
            <a:ext cx="9712960" cy="67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24" y="146302"/>
            <a:ext cx="2065582" cy="210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6" y="1474218"/>
            <a:ext cx="3912376" cy="1245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3" y="2314836"/>
            <a:ext cx="3625861" cy="129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4" y="4082995"/>
            <a:ext cx="3238500" cy="1757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01" y="4451506"/>
            <a:ext cx="1535581" cy="1535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801916" y="3754958"/>
            <a:ext cx="407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 partnership with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938">
            <a:off x="5415578" y="118823"/>
            <a:ext cx="5605091" cy="458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 rot="21389390">
            <a:off x="5873696" y="864648"/>
            <a:ext cx="5223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4400" b="1" spc="300" dirty="0" smtClean="0">
                <a:solidFill>
                  <a:schemeClr val="bg1"/>
                </a:solidFill>
                <a:latin typeface="The Bold Font" pitchFamily="2" charset="0"/>
                <a:ea typeface="Roboto" panose="02000000000000000000" pitchFamily="2" charset="0"/>
                <a:cs typeface="Roboto" panose="02000000000000000000" pitchFamily="2" charset="0"/>
              </a:rPr>
              <a:t>Spread wildlife conservation awareness!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6366561" y="4937734"/>
            <a:ext cx="49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2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Earn rewards.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6366561" y="5568777"/>
            <a:ext cx="49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4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PLAY FOR FREE!</a:t>
            </a:r>
          </a:p>
        </p:txBody>
      </p:sp>
    </p:spTree>
    <p:extLst>
      <p:ext uri="{BB962C8B-B14F-4D97-AF65-F5344CB8AC3E}">
        <p14:creationId xmlns:p14="http://schemas.microsoft.com/office/powerpoint/2010/main" val="32083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-1722121"/>
            <a:ext cx="14587330" cy="106222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FB11A-64D9-44AC-A99E-7A12021EA22E}"/>
              </a:ext>
            </a:extLst>
          </p:cNvPr>
          <p:cNvSpPr txBox="1"/>
          <p:nvPr/>
        </p:nvSpPr>
        <p:spPr>
          <a:xfrm>
            <a:off x="6415276" y="4352361"/>
            <a:ext cx="32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22589-C8F5-49AD-8B76-CC780C89E8B9}"/>
              </a:ext>
            </a:extLst>
          </p:cNvPr>
          <p:cNvSpPr txBox="1"/>
          <p:nvPr/>
        </p:nvSpPr>
        <p:spPr>
          <a:xfrm>
            <a:off x="6415276" y="3990037"/>
            <a:ext cx="428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456637" y="678622"/>
            <a:ext cx="68342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8800" b="1" spc="300" dirty="0" smtClean="0">
                <a:solidFill>
                  <a:srgbClr val="0DFFC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en-IN" sz="8800" b="1" spc="300" dirty="0">
              <a:solidFill>
                <a:srgbClr val="0DFFC0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490074" y="641558"/>
            <a:ext cx="74679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8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en-IN" sz="8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35492" y="2251253"/>
            <a:ext cx="8321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Built-in reporting feature</a:t>
            </a:r>
            <a:r>
              <a:rPr lang="en-IN" sz="24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</a:p>
          <a:p>
            <a:pPr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wildlife </a:t>
            </a:r>
            <a:r>
              <a:rPr lang="en-IN" sz="24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trafficking </a:t>
            </a: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</a:p>
          <a:p>
            <a:pPr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exploitation.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96" y="216023"/>
            <a:ext cx="6581199" cy="59252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35492" y="3614727"/>
            <a:ext cx="6265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Partnered with organizations</a:t>
            </a:r>
          </a:p>
          <a:p>
            <a:pPr>
              <a:tabLst>
                <a:tab pos="3140075" algn="l"/>
              </a:tabLst>
            </a:pPr>
            <a:r>
              <a:rPr lang="en-IN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And institutions.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690" y="216023"/>
            <a:ext cx="1812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2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endParaRPr lang="en-IN" sz="44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9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-1722121"/>
            <a:ext cx="14587330" cy="10622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0"/>
            <a:ext cx="5699760" cy="6964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0"/>
            <a:ext cx="5699760" cy="6964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0"/>
            <a:ext cx="4572000" cy="6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FB11A-64D9-44AC-A99E-7A12021EA22E}"/>
              </a:ext>
            </a:extLst>
          </p:cNvPr>
          <p:cNvSpPr txBox="1"/>
          <p:nvPr/>
        </p:nvSpPr>
        <p:spPr>
          <a:xfrm>
            <a:off x="6415276" y="4352361"/>
            <a:ext cx="32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22589-C8F5-49AD-8B76-CC780C89E8B9}"/>
              </a:ext>
            </a:extLst>
          </p:cNvPr>
          <p:cNvSpPr txBox="1"/>
          <p:nvPr/>
        </p:nvSpPr>
        <p:spPr>
          <a:xfrm>
            <a:off x="6415276" y="3990037"/>
            <a:ext cx="428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309644" y="298744"/>
            <a:ext cx="6834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7200" b="1" spc="300" dirty="0" smtClean="0">
                <a:solidFill>
                  <a:srgbClr val="0DFFC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endParaRPr lang="en-IN" sz="7200" b="1" spc="300" dirty="0">
              <a:solidFill>
                <a:srgbClr val="0DFFC0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77512" y="265468"/>
            <a:ext cx="746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7200" b="1" spc="300" dirty="0" smtClean="0">
                <a:solidFill>
                  <a:schemeClr val="bg1"/>
                </a:solidFill>
                <a:effectLst/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endParaRPr lang="en-IN" sz="7200" b="1" spc="300" dirty="0">
              <a:solidFill>
                <a:schemeClr val="bg1"/>
              </a:solidFill>
              <a:effectLst/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309644" y="2312654"/>
            <a:ext cx="1116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endParaRPr lang="en-IN" sz="3200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3504" y="1499073"/>
            <a:ext cx="1538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PH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EDUCATE</a:t>
            </a:r>
            <a:endParaRPr lang="en-IN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70762" y="2605041"/>
            <a:ext cx="329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TRAIN THE PLAYERS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496879" y="4628198"/>
            <a:ext cx="2168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ENCOURAGE </a:t>
            </a:r>
            <a:endParaRPr lang="en-IN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PROTECTIVE </a:t>
            </a:r>
          </a:p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endParaRPr lang="en-PH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8442" y="4216664"/>
            <a:ext cx="2333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STIMULATE </a:t>
            </a:r>
            <a:endParaRPr lang="en-IN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INTOLERANCE</a:t>
            </a: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OF </a:t>
            </a:r>
            <a:r>
              <a:rPr lang="en-IN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CRIMES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13528" y="2124063"/>
            <a:ext cx="25025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PROMOTE </a:t>
            </a:r>
            <a:endParaRPr lang="en-IN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RECREATIONAL</a:t>
            </a: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ACTIVITY</a:t>
            </a:r>
            <a:endParaRPr lang="en-IN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67" y="1979059"/>
            <a:ext cx="3438441" cy="38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408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77479" y="-16111"/>
            <a:ext cx="12546957" cy="7056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/>
          <p:cNvSpPr/>
          <p:nvPr/>
        </p:nvSpPr>
        <p:spPr>
          <a:xfrm>
            <a:off x="585422" y="1347589"/>
            <a:ext cx="77968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Tech available today all provide a</a:t>
            </a:r>
          </a:p>
          <a:p>
            <a:pPr>
              <a:tabLst>
                <a:tab pos="3140075" algn="l"/>
              </a:tabLst>
            </a:pPr>
            <a:r>
              <a:rPr lang="en-IN" sz="28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emporary short-term solution.</a:t>
            </a:r>
            <a:endParaRPr lang="en-IN" sz="2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761" y="4083628"/>
            <a:ext cx="5998476" cy="2950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6017" y="2698633"/>
            <a:ext cx="909947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This game targets </a:t>
            </a:r>
            <a:r>
              <a:rPr lang="en-PH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BEHAVIORAL</a:t>
            </a: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CHANGE</a:t>
            </a:r>
          </a:p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which is the LONG-TERM SOLUTION.</a:t>
            </a:r>
          </a:p>
          <a:p>
            <a:pPr>
              <a:tabLst>
                <a:tab pos="3140075" algn="l"/>
              </a:tabLst>
            </a:pPr>
            <a:endParaRPr lang="en-IN" sz="2800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408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77479" y="0"/>
            <a:ext cx="12546957" cy="7056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FB11A-64D9-44AC-A99E-7A12021EA22E}"/>
              </a:ext>
            </a:extLst>
          </p:cNvPr>
          <p:cNvSpPr txBox="1"/>
          <p:nvPr/>
        </p:nvSpPr>
        <p:spPr>
          <a:xfrm>
            <a:off x="6415276" y="4352361"/>
            <a:ext cx="32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22589-C8F5-49AD-8B76-CC780C89E8B9}"/>
              </a:ext>
            </a:extLst>
          </p:cNvPr>
          <p:cNvSpPr txBox="1"/>
          <p:nvPr/>
        </p:nvSpPr>
        <p:spPr>
          <a:xfrm>
            <a:off x="6415276" y="3990037"/>
            <a:ext cx="428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37318" y="526000"/>
            <a:ext cx="5650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8800" b="1" spc="300" dirty="0">
                <a:solidFill>
                  <a:srgbClr val="0DFFC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61329" y="489880"/>
            <a:ext cx="5650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8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  <a:endParaRPr lang="en-IN" sz="8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46804" y="3377057"/>
            <a:ext cx="498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ubconscious imprint</a:t>
            </a:r>
            <a:endParaRPr lang="en-IN" sz="2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866625" y="3961279"/>
            <a:ext cx="483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Establish awareness</a:t>
            </a:r>
            <a:endParaRPr lang="en-IN" sz="2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2387841" y="4499657"/>
            <a:ext cx="403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Intrinsic rewards</a:t>
            </a:r>
            <a:endParaRPr lang="en-IN" sz="2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3105457" y="5086529"/>
            <a:ext cx="513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2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Altruistic achievement</a:t>
            </a:r>
            <a:endParaRPr lang="en-IN" sz="2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33" y="-792938"/>
            <a:ext cx="4888647" cy="74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466" y="0"/>
            <a:ext cx="12415465" cy="70605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7479" y="0"/>
            <a:ext cx="12546957" cy="7056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/>
          <p:cNvSpPr/>
          <p:nvPr/>
        </p:nvSpPr>
        <p:spPr>
          <a:xfrm>
            <a:off x="686000" y="2189667"/>
            <a:ext cx="992682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What our team needs to fully develop the game</a:t>
            </a:r>
          </a:p>
          <a:p>
            <a:pPr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are funds to compensate those who will take part</a:t>
            </a:r>
          </a:p>
          <a:p>
            <a:pPr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 the development, maintenance and upgrade of</a:t>
            </a:r>
          </a:p>
          <a:p>
            <a:pPr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game.</a:t>
            </a:r>
          </a:p>
          <a:p>
            <a:pPr>
              <a:tabLst>
                <a:tab pos="3140075" algn="l"/>
              </a:tabLst>
            </a:pPr>
            <a:endParaRPr lang="en-PH" sz="24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Hardware</a:t>
            </a:r>
          </a:p>
          <a:p>
            <a:pPr>
              <a:tabLst>
                <a:tab pos="3140075" algn="l"/>
              </a:tabLst>
            </a:pPr>
            <a:endParaRPr lang="en-PH" sz="24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Work with wildlife experts to </a:t>
            </a:r>
          </a:p>
          <a:p>
            <a:pPr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design accurate scenarios</a:t>
            </a:r>
            <a:r>
              <a:rPr lang="en-IN" sz="24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PH" sz="2400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6000" y="882134"/>
            <a:ext cx="4842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LOOKING AHEAD</a:t>
            </a:r>
            <a:endParaRPr lang="en-IN" sz="36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76" y="3658874"/>
            <a:ext cx="3561183" cy="33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48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77479" y="0"/>
            <a:ext cx="12546957" cy="7056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428825" y="498307"/>
            <a:ext cx="6294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GAMES ARE DOWNLOADED MORE OFTEN</a:t>
            </a:r>
          </a:p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THAN REGULAR APPS</a:t>
            </a:r>
            <a:endParaRPr lang="en-IN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7550" y="1332221"/>
            <a:ext cx="6720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sz="5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BEST APPROACH</a:t>
            </a:r>
            <a:endParaRPr lang="en-IN" sz="54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0239" y="23940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 STEP FOR SOLVING NATIONAL PROBLEM OF WILDLIFE TRAFFICKING.</a:t>
            </a:r>
            <a:endParaRPr lang="en-IN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11014" y="3415548"/>
            <a:ext cx="8934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RANGER DANGER RESULTS TO </a:t>
            </a: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BEHAVIORAL</a:t>
            </a: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CHANGE</a:t>
            </a:r>
          </a:p>
          <a:p>
            <a:pPr>
              <a:tabLst>
                <a:tab pos="3140075" algn="l"/>
              </a:tabLst>
            </a:pPr>
            <a:r>
              <a:rPr lang="en-IN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THAT IMPACTS ITS USER LONG-TERM</a:t>
            </a:r>
            <a:endParaRPr lang="en-P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76" y="3942283"/>
            <a:ext cx="5832949" cy="36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0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48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77479" y="0"/>
            <a:ext cx="12546957" cy="7056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2089985" y="607163"/>
            <a:ext cx="324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End of presentation</a:t>
            </a:r>
            <a:endParaRPr lang="en-IN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05519" y="2843229"/>
            <a:ext cx="6408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sz="24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PINE TREE WARRIORS</a:t>
            </a:r>
            <a:endParaRPr lang="en-IN" sz="24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9524" y="3470875"/>
            <a:ext cx="5126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</a:rPr>
              <a:t>University of the Cordilleras</a:t>
            </a:r>
          </a:p>
          <a:p>
            <a:pPr>
              <a:tabLst>
                <a:tab pos="3140075" algn="l"/>
              </a:tabLst>
            </a:pPr>
            <a:r>
              <a:rPr lang="en-PH" b="1" spc="300" dirty="0" err="1" smtClean="0">
                <a:solidFill>
                  <a:schemeClr val="bg1"/>
                </a:solidFill>
                <a:latin typeface="League Spartan" panose="00000800000000000000" pitchFamily="50" charset="0"/>
              </a:rPr>
              <a:t>ZooHackathon</a:t>
            </a:r>
            <a:r>
              <a:rPr lang="en-PH" b="1" spc="300" dirty="0" smtClean="0">
                <a:solidFill>
                  <a:schemeClr val="bg1"/>
                </a:solidFill>
                <a:latin typeface="League Spartan" panose="00000800000000000000" pitchFamily="50" charset="0"/>
              </a:rPr>
              <a:t> Philippines 2019</a:t>
            </a:r>
            <a:endParaRPr lang="en-P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91" y="4283187"/>
            <a:ext cx="5832949" cy="3647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-1407408"/>
            <a:ext cx="10287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04" y="3794040"/>
            <a:ext cx="1401303" cy="24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7160" y="0"/>
            <a:ext cx="12496800" cy="69951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3" y="850900"/>
            <a:ext cx="11764575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0" y="5440253"/>
            <a:ext cx="6444775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7200" b="1" dirty="0">
              <a:solidFill>
                <a:schemeClr val="bg1"/>
              </a:solidFill>
              <a:latin typeface="League Spartan" panose="000008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2" y="0"/>
            <a:ext cx="12396486" cy="74540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37160" y="0"/>
            <a:ext cx="12496800" cy="69951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/>
          <p:cNvSpPr/>
          <p:nvPr/>
        </p:nvSpPr>
        <p:spPr>
          <a:xfrm>
            <a:off x="2987454" y="2035862"/>
            <a:ext cx="57518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ARE THE</a:t>
            </a:r>
            <a:endParaRPr lang="en-US" sz="6000" dirty="0">
              <a:solidFill>
                <a:schemeClr val="tx1">
                  <a:lumMod val="95000"/>
                  <a:lumOff val="5000"/>
                </a:schemeClr>
              </a:solidFill>
              <a:latin typeface="League Spartan" panose="000008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9552" y="3296910"/>
            <a:ext cx="68715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PROBLEM!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99552" y="3253370"/>
            <a:ext cx="67890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PROBLEM!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7454" y="1992322"/>
            <a:ext cx="57518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n-US" sz="6000" dirty="0">
                <a:solidFill>
                  <a:schemeClr val="bg1"/>
                </a:solidFill>
                <a:latin typeface="League Spartan" panose="000008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ARE THE</a:t>
            </a:r>
          </a:p>
        </p:txBody>
      </p:sp>
    </p:spTree>
    <p:extLst>
      <p:ext uri="{BB962C8B-B14F-4D97-AF65-F5344CB8AC3E}">
        <p14:creationId xmlns:p14="http://schemas.microsoft.com/office/powerpoint/2010/main" val="483393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248700">
            <a:off x="-1998479" y="-2324993"/>
            <a:ext cx="8175754" cy="10555459"/>
          </a:xfrm>
          <a:custGeom>
            <a:avLst/>
            <a:gdLst>
              <a:gd name="connsiteX0" fmla="*/ 0 w 4694141"/>
              <a:gd name="connsiteY0" fmla="*/ 1784231 h 7572867"/>
              <a:gd name="connsiteX1" fmla="*/ 4694141 w 4694141"/>
              <a:gd name="connsiteY1" fmla="*/ 0 h 7572867"/>
              <a:gd name="connsiteX2" fmla="*/ 4694141 w 4694141"/>
              <a:gd name="connsiteY2" fmla="*/ 6624944 h 7572867"/>
              <a:gd name="connsiteX3" fmla="*/ 2200245 w 4694141"/>
              <a:gd name="connsiteY3" fmla="*/ 7572867 h 757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141" h="7572867">
                <a:moveTo>
                  <a:pt x="0" y="1784231"/>
                </a:moveTo>
                <a:lnTo>
                  <a:pt x="4694141" y="0"/>
                </a:lnTo>
                <a:lnTo>
                  <a:pt x="4694141" y="6624944"/>
                </a:lnTo>
                <a:lnTo>
                  <a:pt x="2200245" y="7572867"/>
                </a:lnTo>
                <a:close/>
              </a:path>
            </a:pathLst>
          </a:cu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Freeform 10"/>
          <p:cNvSpPr/>
          <p:nvPr/>
        </p:nvSpPr>
        <p:spPr>
          <a:xfrm rot="1247648">
            <a:off x="6427789" y="-1084545"/>
            <a:ext cx="1772688" cy="8584851"/>
          </a:xfrm>
          <a:custGeom>
            <a:avLst/>
            <a:gdLst>
              <a:gd name="connsiteX0" fmla="*/ 0 w 1447670"/>
              <a:gd name="connsiteY0" fmla="*/ 549748 h 7173922"/>
              <a:gd name="connsiteX1" fmla="*/ 1447670 w 1447670"/>
              <a:gd name="connsiteY1" fmla="*/ 0 h 7173922"/>
              <a:gd name="connsiteX2" fmla="*/ 1447670 w 1447670"/>
              <a:gd name="connsiteY2" fmla="*/ 6624173 h 7173922"/>
              <a:gd name="connsiteX3" fmla="*/ 0 w 1447670"/>
              <a:gd name="connsiteY3" fmla="*/ 7173922 h 717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670" h="7173922">
                <a:moveTo>
                  <a:pt x="0" y="549748"/>
                </a:moveTo>
                <a:lnTo>
                  <a:pt x="1447670" y="0"/>
                </a:lnTo>
                <a:lnTo>
                  <a:pt x="1447670" y="6624173"/>
                </a:lnTo>
                <a:lnTo>
                  <a:pt x="0" y="717392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Freeform 11"/>
          <p:cNvSpPr/>
          <p:nvPr/>
        </p:nvSpPr>
        <p:spPr>
          <a:xfrm rot="1247648">
            <a:off x="8305857" y="-1085335"/>
            <a:ext cx="1773226" cy="8612043"/>
          </a:xfrm>
          <a:custGeom>
            <a:avLst/>
            <a:gdLst>
              <a:gd name="connsiteX0" fmla="*/ 0 w 1447670"/>
              <a:gd name="connsiteY0" fmla="*/ 549748 h 7173922"/>
              <a:gd name="connsiteX1" fmla="*/ 1447670 w 1447670"/>
              <a:gd name="connsiteY1" fmla="*/ 0 h 7173922"/>
              <a:gd name="connsiteX2" fmla="*/ 1447670 w 1447670"/>
              <a:gd name="connsiteY2" fmla="*/ 6624173 h 7173922"/>
              <a:gd name="connsiteX3" fmla="*/ 0 w 1447670"/>
              <a:gd name="connsiteY3" fmla="*/ 7173922 h 717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670" h="7173922">
                <a:moveTo>
                  <a:pt x="0" y="549748"/>
                </a:moveTo>
                <a:lnTo>
                  <a:pt x="1447670" y="0"/>
                </a:lnTo>
                <a:lnTo>
                  <a:pt x="1447670" y="6624173"/>
                </a:lnTo>
                <a:lnTo>
                  <a:pt x="0" y="717392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Freeform 12"/>
          <p:cNvSpPr/>
          <p:nvPr/>
        </p:nvSpPr>
        <p:spPr>
          <a:xfrm rot="1247648">
            <a:off x="10197435" y="-1132410"/>
            <a:ext cx="1804333" cy="8612043"/>
          </a:xfrm>
          <a:custGeom>
            <a:avLst/>
            <a:gdLst>
              <a:gd name="connsiteX0" fmla="*/ 0 w 1447670"/>
              <a:gd name="connsiteY0" fmla="*/ 549748 h 7173922"/>
              <a:gd name="connsiteX1" fmla="*/ 1447670 w 1447670"/>
              <a:gd name="connsiteY1" fmla="*/ 0 h 7173922"/>
              <a:gd name="connsiteX2" fmla="*/ 1447670 w 1447670"/>
              <a:gd name="connsiteY2" fmla="*/ 6624173 h 7173922"/>
              <a:gd name="connsiteX3" fmla="*/ 0 w 1447670"/>
              <a:gd name="connsiteY3" fmla="*/ 7173922 h 717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670" h="7173922">
                <a:moveTo>
                  <a:pt x="0" y="549748"/>
                </a:moveTo>
                <a:lnTo>
                  <a:pt x="1447670" y="0"/>
                </a:lnTo>
                <a:lnTo>
                  <a:pt x="1447670" y="6624173"/>
                </a:lnTo>
                <a:lnTo>
                  <a:pt x="0" y="717392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Freeform 13"/>
          <p:cNvSpPr/>
          <p:nvPr/>
        </p:nvSpPr>
        <p:spPr>
          <a:xfrm rot="1247648">
            <a:off x="11906508" y="-533405"/>
            <a:ext cx="1773226" cy="8612043"/>
          </a:xfrm>
          <a:custGeom>
            <a:avLst/>
            <a:gdLst>
              <a:gd name="connsiteX0" fmla="*/ 0 w 1447670"/>
              <a:gd name="connsiteY0" fmla="*/ 549748 h 7173922"/>
              <a:gd name="connsiteX1" fmla="*/ 1447670 w 1447670"/>
              <a:gd name="connsiteY1" fmla="*/ 0 h 7173922"/>
              <a:gd name="connsiteX2" fmla="*/ 1447670 w 1447670"/>
              <a:gd name="connsiteY2" fmla="*/ 6624173 h 7173922"/>
              <a:gd name="connsiteX3" fmla="*/ 0 w 1447670"/>
              <a:gd name="connsiteY3" fmla="*/ 7173922 h 717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670" h="7173922">
                <a:moveTo>
                  <a:pt x="0" y="549748"/>
                </a:moveTo>
                <a:lnTo>
                  <a:pt x="1447670" y="0"/>
                </a:lnTo>
                <a:lnTo>
                  <a:pt x="1447670" y="6624173"/>
                </a:lnTo>
                <a:lnTo>
                  <a:pt x="0" y="717392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6000"/>
                </a:schemeClr>
              </a:gs>
              <a:gs pos="100000">
                <a:schemeClr val="bg1">
                  <a:alpha val="4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Rectangle 1"/>
          <p:cNvSpPr/>
          <p:nvPr/>
        </p:nvSpPr>
        <p:spPr>
          <a:xfrm>
            <a:off x="289019" y="443647"/>
            <a:ext cx="6401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People are </a:t>
            </a: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IGNORANT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endParaRPr lang="en-IN" sz="36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88911" y="1161526"/>
            <a:ext cx="3535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UNTRAINED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endParaRPr lang="en-IN" sz="36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91808" y="1802218"/>
            <a:ext cx="8541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DESTRUCTIVE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of surroundings,</a:t>
            </a:r>
            <a:endParaRPr lang="en-IN" sz="36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09452" y="2402615"/>
            <a:ext cx="8370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TOLERANT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BAD </a:t>
            </a:r>
            <a:r>
              <a:rPr lang="en-PH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endParaRPr lang="en-IN" sz="36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53714" y="2977259"/>
            <a:ext cx="8641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36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en-IN" sz="3600" b="1" spc="300" dirty="0" smtClean="0">
                <a:solidFill>
                  <a:srgbClr val="FF00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INACTIVE</a:t>
            </a:r>
            <a:r>
              <a:rPr lang="en-IN" sz="36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en-IN" sz="36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communities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9154" y="5156928"/>
            <a:ext cx="8641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4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To solve this problem;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9154" y="5807613"/>
            <a:ext cx="8641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0075" algn="l"/>
              </a:tabLst>
            </a:pPr>
            <a:r>
              <a:rPr lang="en-IN" sz="4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we </a:t>
            </a:r>
            <a:r>
              <a:rPr lang="en-IN" sz="4000" b="1" spc="300" dirty="0" smtClean="0">
                <a:solidFill>
                  <a:srgbClr val="FFFF0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CREATED A GAME.</a:t>
            </a:r>
            <a:endParaRPr lang="en-IN" sz="4000" b="1" spc="300" dirty="0">
              <a:solidFill>
                <a:srgbClr val="FFFF00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271">
            <a:off x="-643867" y="4325259"/>
            <a:ext cx="7050404" cy="506548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B240CAC-16B2-45CE-9F83-FF8242515C30}"/>
              </a:ext>
            </a:extLst>
          </p:cNvPr>
          <p:cNvSpPr/>
          <p:nvPr/>
        </p:nvSpPr>
        <p:spPr>
          <a:xfrm>
            <a:off x="3416300" y="1"/>
            <a:ext cx="8775700" cy="6857999"/>
          </a:xfrm>
          <a:custGeom>
            <a:avLst/>
            <a:gdLst>
              <a:gd name="connsiteX0" fmla="*/ 4548062 w 9321622"/>
              <a:gd name="connsiteY0" fmla="*/ 0 h 6857999"/>
              <a:gd name="connsiteX1" fmla="*/ 9321622 w 9321622"/>
              <a:gd name="connsiteY1" fmla="*/ 0 h 6857999"/>
              <a:gd name="connsiteX2" fmla="*/ 9321622 w 9321622"/>
              <a:gd name="connsiteY2" fmla="*/ 6857999 h 6857999"/>
              <a:gd name="connsiteX3" fmla="*/ 188437 w 9321622"/>
              <a:gd name="connsiteY3" fmla="*/ 6857999 h 6857999"/>
              <a:gd name="connsiteX4" fmla="*/ 185720 w 9321622"/>
              <a:gd name="connsiteY4" fmla="*/ 6844418 h 6857999"/>
              <a:gd name="connsiteX5" fmla="*/ 182538 w 9321622"/>
              <a:gd name="connsiteY5" fmla="*/ 6784258 h 6857999"/>
              <a:gd name="connsiteX6" fmla="*/ 153041 w 9321622"/>
              <a:gd name="connsiteY6" fmla="*/ 6695768 h 6857999"/>
              <a:gd name="connsiteX7" fmla="*/ 64551 w 9321622"/>
              <a:gd name="connsiteY7" fmla="*/ 6681019 h 6857999"/>
              <a:gd name="connsiteX8" fmla="*/ 20306 w 9321622"/>
              <a:gd name="connsiteY8" fmla="*/ 6666271 h 6857999"/>
              <a:gd name="connsiteX9" fmla="*/ 35054 w 9321622"/>
              <a:gd name="connsiteY9" fmla="*/ 6445045 h 6857999"/>
              <a:gd name="connsiteX10" fmla="*/ 123545 w 9321622"/>
              <a:gd name="connsiteY10" fmla="*/ 6400800 h 6857999"/>
              <a:gd name="connsiteX11" fmla="*/ 167790 w 9321622"/>
              <a:gd name="connsiteY11" fmla="*/ 6356555 h 6857999"/>
              <a:gd name="connsiteX12" fmla="*/ 241532 w 9321622"/>
              <a:gd name="connsiteY12" fmla="*/ 6312310 h 6857999"/>
              <a:gd name="connsiteX13" fmla="*/ 271028 w 9321622"/>
              <a:gd name="connsiteY13" fmla="*/ 6268065 h 6857999"/>
              <a:gd name="connsiteX14" fmla="*/ 359519 w 9321622"/>
              <a:gd name="connsiteY14" fmla="*/ 6164826 h 6857999"/>
              <a:gd name="connsiteX15" fmla="*/ 403764 w 9321622"/>
              <a:gd name="connsiteY15" fmla="*/ 6105832 h 6857999"/>
              <a:gd name="connsiteX16" fmla="*/ 507003 w 9321622"/>
              <a:gd name="connsiteY16" fmla="*/ 6061587 h 6857999"/>
              <a:gd name="connsiteX17" fmla="*/ 890461 w 9321622"/>
              <a:gd name="connsiteY17" fmla="*/ 6032090 h 6857999"/>
              <a:gd name="connsiteX18" fmla="*/ 1037945 w 9321622"/>
              <a:gd name="connsiteY18" fmla="*/ 5973097 h 6857999"/>
              <a:gd name="connsiteX19" fmla="*/ 964203 w 9321622"/>
              <a:gd name="connsiteY19" fmla="*/ 5884606 h 6857999"/>
              <a:gd name="connsiteX20" fmla="*/ 933586 w 9321622"/>
              <a:gd name="connsiteY20" fmla="*/ 5839452 h 6857999"/>
              <a:gd name="connsiteX21" fmla="*/ 941072 w 9321622"/>
              <a:gd name="connsiteY21" fmla="*/ 5846058 h 6857999"/>
              <a:gd name="connsiteX22" fmla="*/ 948516 w 9321622"/>
              <a:gd name="connsiteY22" fmla="*/ 5853316 h 6857999"/>
              <a:gd name="connsiteX23" fmla="*/ 944308 w 9321622"/>
              <a:gd name="connsiteY23" fmla="*/ 5848914 h 6857999"/>
              <a:gd name="connsiteX24" fmla="*/ 941072 w 9321622"/>
              <a:gd name="connsiteY24" fmla="*/ 5846058 h 6857999"/>
              <a:gd name="connsiteX25" fmla="*/ 925793 w 9321622"/>
              <a:gd name="connsiteY25" fmla="*/ 5831160 h 6857999"/>
              <a:gd name="connsiteX26" fmla="*/ 875712 w 9321622"/>
              <a:gd name="connsiteY26" fmla="*/ 5781368 h 6857999"/>
              <a:gd name="connsiteX27" fmla="*/ 1185428 w 9321622"/>
              <a:gd name="connsiteY27" fmla="*/ 5737123 h 6857999"/>
              <a:gd name="connsiteX28" fmla="*/ 1273919 w 9321622"/>
              <a:gd name="connsiteY28" fmla="*/ 5692877 h 6857999"/>
              <a:gd name="connsiteX29" fmla="*/ 1273919 w 9321622"/>
              <a:gd name="connsiteY29" fmla="*/ 5589639 h 6857999"/>
              <a:gd name="connsiteX30" fmla="*/ 1288667 w 9321622"/>
              <a:gd name="connsiteY30" fmla="*/ 5545394 h 6857999"/>
              <a:gd name="connsiteX31" fmla="*/ 1347661 w 9321622"/>
              <a:gd name="connsiteY31" fmla="*/ 5456903 h 6857999"/>
              <a:gd name="connsiteX32" fmla="*/ 1391906 w 9321622"/>
              <a:gd name="connsiteY32" fmla="*/ 5427406 h 6857999"/>
              <a:gd name="connsiteX33" fmla="*/ 1509893 w 9321622"/>
              <a:gd name="connsiteY33" fmla="*/ 5397910 h 6857999"/>
              <a:gd name="connsiteX34" fmla="*/ 1568887 w 9321622"/>
              <a:gd name="connsiteY34" fmla="*/ 5383161 h 6857999"/>
              <a:gd name="connsiteX35" fmla="*/ 1672125 w 9321622"/>
              <a:gd name="connsiteY35" fmla="*/ 5324168 h 6857999"/>
              <a:gd name="connsiteX36" fmla="*/ 1745867 w 9321622"/>
              <a:gd name="connsiteY36" fmla="*/ 5294671 h 6857999"/>
              <a:gd name="connsiteX37" fmla="*/ 1790112 w 9321622"/>
              <a:gd name="connsiteY37" fmla="*/ 5279923 h 6857999"/>
              <a:gd name="connsiteX38" fmla="*/ 1834357 w 9321622"/>
              <a:gd name="connsiteY38" fmla="*/ 5250426 h 6857999"/>
              <a:gd name="connsiteX39" fmla="*/ 1878603 w 9321622"/>
              <a:gd name="connsiteY39" fmla="*/ 5235677 h 6857999"/>
              <a:gd name="connsiteX40" fmla="*/ 1922849 w 9321622"/>
              <a:gd name="connsiteY40" fmla="*/ 5191432 h 6857999"/>
              <a:gd name="connsiteX41" fmla="*/ 2011338 w 9321622"/>
              <a:gd name="connsiteY41" fmla="*/ 5161935 h 6857999"/>
              <a:gd name="connsiteX42" fmla="*/ 2070333 w 9321622"/>
              <a:gd name="connsiteY42" fmla="*/ 5132439 h 6857999"/>
              <a:gd name="connsiteX43" fmla="*/ 2114577 w 9321622"/>
              <a:gd name="connsiteY43" fmla="*/ 5117690 h 6857999"/>
              <a:gd name="connsiteX44" fmla="*/ 2144074 w 9321622"/>
              <a:gd name="connsiteY44" fmla="*/ 5058697 h 6857999"/>
              <a:gd name="connsiteX45" fmla="*/ 2173570 w 9321622"/>
              <a:gd name="connsiteY45" fmla="*/ 5014452 h 6857999"/>
              <a:gd name="connsiteX46" fmla="*/ 2203067 w 9321622"/>
              <a:gd name="connsiteY46" fmla="*/ 4970206 h 6857999"/>
              <a:gd name="connsiteX47" fmla="*/ 2262061 w 9321622"/>
              <a:gd name="connsiteY47" fmla="*/ 4881716 h 6857999"/>
              <a:gd name="connsiteX48" fmla="*/ 2262061 w 9321622"/>
              <a:gd name="connsiteY48" fmla="*/ 4689987 h 6857999"/>
              <a:gd name="connsiteX49" fmla="*/ 2203067 w 9321622"/>
              <a:gd name="connsiteY49" fmla="*/ 4601497 h 6857999"/>
              <a:gd name="connsiteX50" fmla="*/ 2188319 w 9321622"/>
              <a:gd name="connsiteY50" fmla="*/ 4468761 h 6857999"/>
              <a:gd name="connsiteX51" fmla="*/ 2203067 w 9321622"/>
              <a:gd name="connsiteY51" fmla="*/ 4424516 h 6857999"/>
              <a:gd name="connsiteX52" fmla="*/ 2232565 w 9321622"/>
              <a:gd name="connsiteY52" fmla="*/ 4306529 h 6857999"/>
              <a:gd name="connsiteX53" fmla="*/ 2306306 w 9321622"/>
              <a:gd name="connsiteY53" fmla="*/ 4188542 h 6857999"/>
              <a:gd name="connsiteX54" fmla="*/ 2335803 w 9321622"/>
              <a:gd name="connsiteY54" fmla="*/ 4085303 h 6857999"/>
              <a:gd name="connsiteX55" fmla="*/ 2424293 w 9321622"/>
              <a:gd name="connsiteY55" fmla="*/ 4055806 h 6857999"/>
              <a:gd name="connsiteX56" fmla="*/ 2542280 w 9321622"/>
              <a:gd name="connsiteY56" fmla="*/ 4026310 h 6857999"/>
              <a:gd name="connsiteX57" fmla="*/ 2630770 w 9321622"/>
              <a:gd name="connsiteY57" fmla="*/ 3996813 h 6857999"/>
              <a:gd name="connsiteX58" fmla="*/ 2734009 w 9321622"/>
              <a:gd name="connsiteY58" fmla="*/ 3967316 h 6857999"/>
              <a:gd name="connsiteX59" fmla="*/ 2763506 w 9321622"/>
              <a:gd name="connsiteY59" fmla="*/ 3923071 h 6857999"/>
              <a:gd name="connsiteX60" fmla="*/ 2866745 w 9321622"/>
              <a:gd name="connsiteY60" fmla="*/ 3790335 h 6857999"/>
              <a:gd name="connsiteX61" fmla="*/ 2881493 w 9321622"/>
              <a:gd name="connsiteY61" fmla="*/ 3731342 h 6857999"/>
              <a:gd name="connsiteX62" fmla="*/ 2925739 w 9321622"/>
              <a:gd name="connsiteY62" fmla="*/ 3701845 h 6857999"/>
              <a:gd name="connsiteX63" fmla="*/ 2940487 w 9321622"/>
              <a:gd name="connsiteY63" fmla="*/ 3377381 h 6857999"/>
              <a:gd name="connsiteX64" fmla="*/ 2955235 w 9321622"/>
              <a:gd name="connsiteY64" fmla="*/ 3274142 h 6857999"/>
              <a:gd name="connsiteX65" fmla="*/ 2969983 w 9321622"/>
              <a:gd name="connsiteY65" fmla="*/ 3229897 h 6857999"/>
              <a:gd name="connsiteX66" fmla="*/ 2955235 w 9321622"/>
              <a:gd name="connsiteY66" fmla="*/ 3185652 h 6857999"/>
              <a:gd name="connsiteX67" fmla="*/ 2910990 w 9321622"/>
              <a:gd name="connsiteY67" fmla="*/ 3156155 h 6857999"/>
              <a:gd name="connsiteX68" fmla="*/ 2881493 w 9321622"/>
              <a:gd name="connsiteY68" fmla="*/ 3111910 h 6857999"/>
              <a:gd name="connsiteX69" fmla="*/ 2822500 w 9321622"/>
              <a:gd name="connsiteY69" fmla="*/ 3023419 h 6857999"/>
              <a:gd name="connsiteX70" fmla="*/ 2807751 w 9321622"/>
              <a:gd name="connsiteY70" fmla="*/ 2979174 h 6857999"/>
              <a:gd name="connsiteX71" fmla="*/ 2763506 w 9321622"/>
              <a:gd name="connsiteY71" fmla="*/ 2846439 h 6857999"/>
              <a:gd name="connsiteX72" fmla="*/ 2704512 w 9321622"/>
              <a:gd name="connsiteY72" fmla="*/ 2757948 h 6857999"/>
              <a:gd name="connsiteX73" fmla="*/ 2630770 w 9321622"/>
              <a:gd name="connsiteY73" fmla="*/ 2698955 h 6857999"/>
              <a:gd name="connsiteX74" fmla="*/ 2645519 w 9321622"/>
              <a:gd name="connsiteY74" fmla="*/ 2654710 h 6857999"/>
              <a:gd name="connsiteX75" fmla="*/ 2689764 w 9321622"/>
              <a:gd name="connsiteY75" fmla="*/ 2625213 h 6857999"/>
              <a:gd name="connsiteX76" fmla="*/ 2704512 w 9321622"/>
              <a:gd name="connsiteY76" fmla="*/ 2580968 h 6857999"/>
              <a:gd name="connsiteX77" fmla="*/ 2704512 w 9321622"/>
              <a:gd name="connsiteY77" fmla="*/ 2344994 h 6857999"/>
              <a:gd name="connsiteX78" fmla="*/ 2675016 w 9321622"/>
              <a:gd name="connsiteY78" fmla="*/ 2300748 h 6857999"/>
              <a:gd name="connsiteX79" fmla="*/ 2630770 w 9321622"/>
              <a:gd name="connsiteY79" fmla="*/ 2286000 h 6857999"/>
              <a:gd name="connsiteX80" fmla="*/ 2527532 w 9321622"/>
              <a:gd name="connsiteY80" fmla="*/ 2153265 h 6857999"/>
              <a:gd name="connsiteX81" fmla="*/ 2512783 w 9321622"/>
              <a:gd name="connsiteY81" fmla="*/ 2079523 h 6857999"/>
              <a:gd name="connsiteX82" fmla="*/ 2498035 w 9321622"/>
              <a:gd name="connsiteY82" fmla="*/ 1946787 h 6857999"/>
              <a:gd name="connsiteX83" fmla="*/ 2586525 w 9321622"/>
              <a:gd name="connsiteY83" fmla="*/ 1887794 h 6857999"/>
              <a:gd name="connsiteX84" fmla="*/ 2616022 w 9321622"/>
              <a:gd name="connsiteY84" fmla="*/ 1843548 h 6857999"/>
              <a:gd name="connsiteX85" fmla="*/ 2704512 w 9321622"/>
              <a:gd name="connsiteY85" fmla="*/ 1799303 h 6857999"/>
              <a:gd name="connsiteX86" fmla="*/ 2793003 w 9321622"/>
              <a:gd name="connsiteY86" fmla="*/ 1769806 h 6857999"/>
              <a:gd name="connsiteX87" fmla="*/ 2778254 w 9321622"/>
              <a:gd name="connsiteY87" fmla="*/ 1814052 h 6857999"/>
              <a:gd name="connsiteX88" fmla="*/ 2763506 w 9321622"/>
              <a:gd name="connsiteY88" fmla="*/ 2079523 h 6857999"/>
              <a:gd name="connsiteX89" fmla="*/ 2851996 w 9321622"/>
              <a:gd name="connsiteY89" fmla="*/ 2050026 h 6857999"/>
              <a:gd name="connsiteX90" fmla="*/ 2910990 w 9321622"/>
              <a:gd name="connsiteY90" fmla="*/ 2035277 h 6857999"/>
              <a:gd name="connsiteX91" fmla="*/ 2999481 w 9321622"/>
              <a:gd name="connsiteY91" fmla="*/ 2005781 h 6857999"/>
              <a:gd name="connsiteX92" fmla="*/ 3058474 w 9321622"/>
              <a:gd name="connsiteY92" fmla="*/ 1991032 h 6857999"/>
              <a:gd name="connsiteX93" fmla="*/ 3102719 w 9321622"/>
              <a:gd name="connsiteY93" fmla="*/ 1946787 h 6857999"/>
              <a:gd name="connsiteX94" fmla="*/ 3146965 w 9321622"/>
              <a:gd name="connsiteY94" fmla="*/ 1917290 h 6857999"/>
              <a:gd name="connsiteX95" fmla="*/ 3294449 w 9321622"/>
              <a:gd name="connsiteY95" fmla="*/ 1740310 h 6857999"/>
              <a:gd name="connsiteX96" fmla="*/ 3323945 w 9321622"/>
              <a:gd name="connsiteY96" fmla="*/ 1622323 h 6857999"/>
              <a:gd name="connsiteX97" fmla="*/ 3353441 w 9321622"/>
              <a:gd name="connsiteY97" fmla="*/ 1578077 h 6857999"/>
              <a:gd name="connsiteX98" fmla="*/ 3397687 w 9321622"/>
              <a:gd name="connsiteY98" fmla="*/ 1563329 h 6857999"/>
              <a:gd name="connsiteX99" fmla="*/ 3441932 w 9321622"/>
              <a:gd name="connsiteY99" fmla="*/ 1533832 h 6857999"/>
              <a:gd name="connsiteX100" fmla="*/ 3530422 w 9321622"/>
              <a:gd name="connsiteY100" fmla="*/ 1504335 h 6857999"/>
              <a:gd name="connsiteX101" fmla="*/ 3604164 w 9321622"/>
              <a:gd name="connsiteY101" fmla="*/ 1430594 h 6857999"/>
              <a:gd name="connsiteX102" fmla="*/ 3633661 w 9321622"/>
              <a:gd name="connsiteY102" fmla="*/ 1297858 h 6857999"/>
              <a:gd name="connsiteX103" fmla="*/ 3618912 w 9321622"/>
              <a:gd name="connsiteY103" fmla="*/ 1253613 h 6857999"/>
              <a:gd name="connsiteX104" fmla="*/ 3604164 w 9321622"/>
              <a:gd name="connsiteY104" fmla="*/ 1150374 h 6857999"/>
              <a:gd name="connsiteX105" fmla="*/ 3545170 w 9321622"/>
              <a:gd name="connsiteY105" fmla="*/ 1061884 h 6857999"/>
              <a:gd name="connsiteX106" fmla="*/ 3530422 w 9321622"/>
              <a:gd name="connsiteY106" fmla="*/ 914400 h 6857999"/>
              <a:gd name="connsiteX107" fmla="*/ 3736899 w 9321622"/>
              <a:gd name="connsiteY107" fmla="*/ 870155 h 6857999"/>
              <a:gd name="connsiteX108" fmla="*/ 3781145 w 9321622"/>
              <a:gd name="connsiteY108" fmla="*/ 899652 h 6857999"/>
              <a:gd name="connsiteX109" fmla="*/ 3884383 w 9321622"/>
              <a:gd name="connsiteY109" fmla="*/ 943897 h 6857999"/>
              <a:gd name="connsiteX110" fmla="*/ 3928628 w 9321622"/>
              <a:gd name="connsiteY110" fmla="*/ 958645 h 6857999"/>
              <a:gd name="connsiteX111" fmla="*/ 3958125 w 9321622"/>
              <a:gd name="connsiteY111" fmla="*/ 914400 h 6857999"/>
              <a:gd name="connsiteX112" fmla="*/ 4031867 w 9321622"/>
              <a:gd name="connsiteY112" fmla="*/ 781665 h 6857999"/>
              <a:gd name="connsiteX113" fmla="*/ 4090861 w 9321622"/>
              <a:gd name="connsiteY113" fmla="*/ 693174 h 6857999"/>
              <a:gd name="connsiteX114" fmla="*/ 4120357 w 9321622"/>
              <a:gd name="connsiteY114" fmla="*/ 545690 h 6857999"/>
              <a:gd name="connsiteX115" fmla="*/ 4090861 w 9321622"/>
              <a:gd name="connsiteY115" fmla="*/ 294968 h 6857999"/>
              <a:gd name="connsiteX116" fmla="*/ 4105609 w 9321622"/>
              <a:gd name="connsiteY116" fmla="*/ 250723 h 6857999"/>
              <a:gd name="connsiteX117" fmla="*/ 4135106 w 9321622"/>
              <a:gd name="connsiteY117" fmla="*/ 206477 h 6857999"/>
              <a:gd name="connsiteX118" fmla="*/ 4223596 w 9321622"/>
              <a:gd name="connsiteY118" fmla="*/ 147484 h 6857999"/>
              <a:gd name="connsiteX119" fmla="*/ 4253093 w 9321622"/>
              <a:gd name="connsiteY119" fmla="*/ 103239 h 6857999"/>
              <a:gd name="connsiteX120" fmla="*/ 4297338 w 9321622"/>
              <a:gd name="connsiteY120" fmla="*/ 8849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9321622" h="6857999">
                <a:moveTo>
                  <a:pt x="4548062" y="0"/>
                </a:moveTo>
                <a:lnTo>
                  <a:pt x="9321622" y="0"/>
                </a:lnTo>
                <a:lnTo>
                  <a:pt x="9321622" y="6857999"/>
                </a:lnTo>
                <a:lnTo>
                  <a:pt x="188437" y="6857999"/>
                </a:lnTo>
                <a:lnTo>
                  <a:pt x="185720" y="6844418"/>
                </a:lnTo>
                <a:cubicBezTo>
                  <a:pt x="184659" y="6824365"/>
                  <a:pt x="184996" y="6803923"/>
                  <a:pt x="182538" y="6784258"/>
                </a:cubicBezTo>
                <a:cubicBezTo>
                  <a:pt x="178681" y="6753406"/>
                  <a:pt x="162873" y="6725265"/>
                  <a:pt x="153041" y="6695768"/>
                </a:cubicBezTo>
                <a:cubicBezTo>
                  <a:pt x="123544" y="6690852"/>
                  <a:pt x="93742" y="6687506"/>
                  <a:pt x="64551" y="6681019"/>
                </a:cubicBezTo>
                <a:cubicBezTo>
                  <a:pt x="49375" y="6677647"/>
                  <a:pt x="26080" y="6680705"/>
                  <a:pt x="20306" y="6666271"/>
                </a:cubicBezTo>
                <a:cubicBezTo>
                  <a:pt x="-19364" y="6567096"/>
                  <a:pt x="6487" y="6530746"/>
                  <a:pt x="35054" y="6445045"/>
                </a:cubicBezTo>
                <a:cubicBezTo>
                  <a:pt x="79398" y="6430264"/>
                  <a:pt x="85424" y="6432567"/>
                  <a:pt x="123545" y="6400800"/>
                </a:cubicBezTo>
                <a:cubicBezTo>
                  <a:pt x="139568" y="6387448"/>
                  <a:pt x="151104" y="6369069"/>
                  <a:pt x="167790" y="6356555"/>
                </a:cubicBezTo>
                <a:cubicBezTo>
                  <a:pt x="190723" y="6339356"/>
                  <a:pt x="219767" y="6330965"/>
                  <a:pt x="241532" y="6312310"/>
                </a:cubicBezTo>
                <a:cubicBezTo>
                  <a:pt x="254990" y="6300775"/>
                  <a:pt x="259955" y="6281906"/>
                  <a:pt x="271028" y="6268065"/>
                </a:cubicBezTo>
                <a:cubicBezTo>
                  <a:pt x="299342" y="6232672"/>
                  <a:pt x="330818" y="6199905"/>
                  <a:pt x="359519" y="6164826"/>
                </a:cubicBezTo>
                <a:cubicBezTo>
                  <a:pt x="375084" y="6145802"/>
                  <a:pt x="385101" y="6121829"/>
                  <a:pt x="403764" y="6105832"/>
                </a:cubicBezTo>
                <a:cubicBezTo>
                  <a:pt x="426961" y="6085949"/>
                  <a:pt x="477044" y="6071573"/>
                  <a:pt x="507003" y="6061587"/>
                </a:cubicBezTo>
                <a:cubicBezTo>
                  <a:pt x="507980" y="6061517"/>
                  <a:pt x="871681" y="6036358"/>
                  <a:pt x="890461" y="6032090"/>
                </a:cubicBezTo>
                <a:cubicBezTo>
                  <a:pt x="942093" y="6020356"/>
                  <a:pt x="988784" y="5992761"/>
                  <a:pt x="1037945" y="5973097"/>
                </a:cubicBezTo>
                <a:cubicBezTo>
                  <a:pt x="964710" y="5863245"/>
                  <a:pt x="1058834" y="5998164"/>
                  <a:pt x="964203" y="5884606"/>
                </a:cubicBezTo>
                <a:cubicBezTo>
                  <a:pt x="922093" y="5834073"/>
                  <a:pt x="924044" y="5831845"/>
                  <a:pt x="933586" y="5839452"/>
                </a:cubicBezTo>
                <a:lnTo>
                  <a:pt x="941072" y="5846058"/>
                </a:lnTo>
                <a:lnTo>
                  <a:pt x="948516" y="5853316"/>
                </a:lnTo>
                <a:cubicBezTo>
                  <a:pt x="956346" y="5860775"/>
                  <a:pt x="951342" y="5855508"/>
                  <a:pt x="944308" y="5848914"/>
                </a:cubicBezTo>
                <a:lnTo>
                  <a:pt x="941072" y="5846058"/>
                </a:lnTo>
                <a:lnTo>
                  <a:pt x="925793" y="5831160"/>
                </a:lnTo>
                <a:cubicBezTo>
                  <a:pt x="914109" y="5819644"/>
                  <a:pt x="897866" y="5803521"/>
                  <a:pt x="875712" y="5781368"/>
                </a:cubicBezTo>
                <a:cubicBezTo>
                  <a:pt x="1040037" y="5766429"/>
                  <a:pt x="1028865" y="5773253"/>
                  <a:pt x="1185428" y="5737123"/>
                </a:cubicBezTo>
                <a:cubicBezTo>
                  <a:pt x="1208627" y="5731769"/>
                  <a:pt x="1259907" y="5713895"/>
                  <a:pt x="1273919" y="5692877"/>
                </a:cubicBezTo>
                <a:cubicBezTo>
                  <a:pt x="1320023" y="5623720"/>
                  <a:pt x="1273919" y="5649342"/>
                  <a:pt x="1273919" y="5589639"/>
                </a:cubicBezTo>
                <a:cubicBezTo>
                  <a:pt x="1273919" y="5574093"/>
                  <a:pt x="1283751" y="5560142"/>
                  <a:pt x="1288667" y="5545394"/>
                </a:cubicBezTo>
                <a:cubicBezTo>
                  <a:pt x="1288667" y="5545394"/>
                  <a:pt x="1324316" y="5483583"/>
                  <a:pt x="1347661" y="5456903"/>
                </a:cubicBezTo>
                <a:cubicBezTo>
                  <a:pt x="1359334" y="5443563"/>
                  <a:pt x="1377158" y="5437238"/>
                  <a:pt x="1391906" y="5427406"/>
                </a:cubicBezTo>
                <a:cubicBezTo>
                  <a:pt x="1541815" y="5397425"/>
                  <a:pt x="1404085" y="5428141"/>
                  <a:pt x="1509893" y="5397910"/>
                </a:cubicBezTo>
                <a:cubicBezTo>
                  <a:pt x="1529384" y="5392341"/>
                  <a:pt x="1550434" y="5391549"/>
                  <a:pt x="1568887" y="5383161"/>
                </a:cubicBezTo>
                <a:cubicBezTo>
                  <a:pt x="1604969" y="5366760"/>
                  <a:pt x="1636675" y="5341893"/>
                  <a:pt x="1672125" y="5324168"/>
                </a:cubicBezTo>
                <a:cubicBezTo>
                  <a:pt x="1695804" y="5312328"/>
                  <a:pt x="1721078" y="5303967"/>
                  <a:pt x="1745867" y="5294671"/>
                </a:cubicBezTo>
                <a:cubicBezTo>
                  <a:pt x="1760423" y="5289212"/>
                  <a:pt x="1776207" y="5286875"/>
                  <a:pt x="1790112" y="5279923"/>
                </a:cubicBezTo>
                <a:cubicBezTo>
                  <a:pt x="1805966" y="5271996"/>
                  <a:pt x="1818503" y="5258353"/>
                  <a:pt x="1834357" y="5250426"/>
                </a:cubicBezTo>
                <a:cubicBezTo>
                  <a:pt x="1848262" y="5243473"/>
                  <a:pt x="1865668" y="5244301"/>
                  <a:pt x="1878603" y="5235677"/>
                </a:cubicBezTo>
                <a:cubicBezTo>
                  <a:pt x="1895957" y="5224107"/>
                  <a:pt x="1908101" y="5206180"/>
                  <a:pt x="1922849" y="5191432"/>
                </a:cubicBezTo>
                <a:cubicBezTo>
                  <a:pt x="1922849" y="5191432"/>
                  <a:pt x="1982470" y="5173482"/>
                  <a:pt x="2011338" y="5161935"/>
                </a:cubicBezTo>
                <a:cubicBezTo>
                  <a:pt x="2031751" y="5153770"/>
                  <a:pt x="2050124" y="5141100"/>
                  <a:pt x="2070333" y="5132439"/>
                </a:cubicBezTo>
                <a:cubicBezTo>
                  <a:pt x="2084621" y="5126315"/>
                  <a:pt x="2103585" y="5128683"/>
                  <a:pt x="2114577" y="5117690"/>
                </a:cubicBezTo>
                <a:cubicBezTo>
                  <a:pt x="2130123" y="5102144"/>
                  <a:pt x="2134242" y="5078361"/>
                  <a:pt x="2144074" y="5058697"/>
                </a:cubicBezTo>
                <a:cubicBezTo>
                  <a:pt x="2152001" y="5042843"/>
                  <a:pt x="2163739" y="5029200"/>
                  <a:pt x="2173570" y="5014452"/>
                </a:cubicBezTo>
                <a:lnTo>
                  <a:pt x="2203067" y="4970206"/>
                </a:lnTo>
                <a:cubicBezTo>
                  <a:pt x="2222732" y="4940709"/>
                  <a:pt x="2251487" y="4915553"/>
                  <a:pt x="2262061" y="4881716"/>
                </a:cubicBezTo>
                <a:cubicBezTo>
                  <a:pt x="2296228" y="4772381"/>
                  <a:pt x="2286809" y="4764232"/>
                  <a:pt x="2262061" y="4689987"/>
                </a:cubicBezTo>
                <a:cubicBezTo>
                  <a:pt x="2262061" y="4689987"/>
                  <a:pt x="2214277" y="4635128"/>
                  <a:pt x="2203067" y="4601497"/>
                </a:cubicBezTo>
                <a:cubicBezTo>
                  <a:pt x="2188989" y="4559264"/>
                  <a:pt x="2193235" y="4513006"/>
                  <a:pt x="2188319" y="4468761"/>
                </a:cubicBezTo>
                <a:cubicBezTo>
                  <a:pt x="2193235" y="4454013"/>
                  <a:pt x="2199296" y="4439598"/>
                  <a:pt x="2203067" y="4424516"/>
                </a:cubicBezTo>
                <a:cubicBezTo>
                  <a:pt x="2238662" y="4282138"/>
                  <a:pt x="2198852" y="4407667"/>
                  <a:pt x="2232565" y="4306529"/>
                </a:cubicBezTo>
                <a:cubicBezTo>
                  <a:pt x="2255964" y="4271429"/>
                  <a:pt x="2288517" y="4224122"/>
                  <a:pt x="2306306" y="4188542"/>
                </a:cubicBezTo>
                <a:cubicBezTo>
                  <a:pt x="2316885" y="4167387"/>
                  <a:pt x="2331079" y="4104200"/>
                  <a:pt x="2335803" y="4085303"/>
                </a:cubicBezTo>
                <a:lnTo>
                  <a:pt x="2424293" y="4055806"/>
                </a:lnTo>
                <a:cubicBezTo>
                  <a:pt x="2462752" y="4042986"/>
                  <a:pt x="2503300" y="4037447"/>
                  <a:pt x="2542280" y="4026310"/>
                </a:cubicBezTo>
                <a:cubicBezTo>
                  <a:pt x="2572176" y="4017768"/>
                  <a:pt x="2601053" y="4005957"/>
                  <a:pt x="2630770" y="3996813"/>
                </a:cubicBezTo>
                <a:cubicBezTo>
                  <a:pt x="2664977" y="3986288"/>
                  <a:pt x="2702723" y="3984697"/>
                  <a:pt x="2734009" y="3967316"/>
                </a:cubicBezTo>
                <a:cubicBezTo>
                  <a:pt x="2749504" y="3958708"/>
                  <a:pt x="2752158" y="3936688"/>
                  <a:pt x="2763506" y="3923071"/>
                </a:cubicBezTo>
                <a:cubicBezTo>
                  <a:pt x="2824199" y="3850239"/>
                  <a:pt x="2810832" y="3902161"/>
                  <a:pt x="2866745" y="3790335"/>
                </a:cubicBezTo>
                <a:cubicBezTo>
                  <a:pt x="2875810" y="3772205"/>
                  <a:pt x="2870250" y="3748207"/>
                  <a:pt x="2881493" y="3731342"/>
                </a:cubicBezTo>
                <a:cubicBezTo>
                  <a:pt x="2891325" y="3716594"/>
                  <a:pt x="2922824" y="3719329"/>
                  <a:pt x="2925739" y="3701845"/>
                </a:cubicBezTo>
                <a:cubicBezTo>
                  <a:pt x="2943537" y="3595052"/>
                  <a:pt x="2935571" y="3485536"/>
                  <a:pt x="2940487" y="3377381"/>
                </a:cubicBezTo>
                <a:cubicBezTo>
                  <a:pt x="2945403" y="3342968"/>
                  <a:pt x="2948418" y="3308229"/>
                  <a:pt x="2955235" y="3274142"/>
                </a:cubicBezTo>
                <a:cubicBezTo>
                  <a:pt x="2958284" y="3258898"/>
                  <a:pt x="2969983" y="3245443"/>
                  <a:pt x="2969983" y="3229897"/>
                </a:cubicBezTo>
                <a:cubicBezTo>
                  <a:pt x="2969983" y="3214351"/>
                  <a:pt x="2960151" y="3200400"/>
                  <a:pt x="2955235" y="3185652"/>
                </a:cubicBezTo>
                <a:lnTo>
                  <a:pt x="2910990" y="3156155"/>
                </a:lnTo>
                <a:cubicBezTo>
                  <a:pt x="2896242" y="3146323"/>
                  <a:pt x="2891325" y="3126658"/>
                  <a:pt x="2881493" y="3111910"/>
                </a:cubicBezTo>
                <a:lnTo>
                  <a:pt x="2822500" y="3023419"/>
                </a:lnTo>
                <a:cubicBezTo>
                  <a:pt x="2813876" y="3010484"/>
                  <a:pt x="2812667" y="2993922"/>
                  <a:pt x="2807751" y="2979174"/>
                </a:cubicBezTo>
                <a:lnTo>
                  <a:pt x="2763506" y="2846439"/>
                </a:lnTo>
                <a:cubicBezTo>
                  <a:pt x="2752295" y="2812807"/>
                  <a:pt x="2724177" y="2787445"/>
                  <a:pt x="2704512" y="2757948"/>
                </a:cubicBezTo>
                <a:cubicBezTo>
                  <a:pt x="2670002" y="2746445"/>
                  <a:pt x="2638618" y="2746044"/>
                  <a:pt x="2630770" y="2698955"/>
                </a:cubicBezTo>
                <a:cubicBezTo>
                  <a:pt x="2628214" y="2683620"/>
                  <a:pt x="2640603" y="2669458"/>
                  <a:pt x="2645519" y="2654710"/>
                </a:cubicBezTo>
                <a:cubicBezTo>
                  <a:pt x="2660267" y="2644878"/>
                  <a:pt x="2678691" y="2639054"/>
                  <a:pt x="2689764" y="2625213"/>
                </a:cubicBezTo>
                <a:cubicBezTo>
                  <a:pt x="2699475" y="2613074"/>
                  <a:pt x="2702457" y="2596378"/>
                  <a:pt x="2704512" y="2580968"/>
                </a:cubicBezTo>
                <a:cubicBezTo>
                  <a:pt x="2714057" y="2509380"/>
                  <a:pt x="2735978" y="2418414"/>
                  <a:pt x="2704512" y="2344994"/>
                </a:cubicBezTo>
                <a:cubicBezTo>
                  <a:pt x="2697530" y="2328702"/>
                  <a:pt x="2684848" y="2315497"/>
                  <a:pt x="2675016" y="2300748"/>
                </a:cubicBezTo>
                <a:lnTo>
                  <a:pt x="2630770" y="2286000"/>
                </a:lnTo>
                <a:cubicBezTo>
                  <a:pt x="2569820" y="2265684"/>
                  <a:pt x="2541111" y="2207580"/>
                  <a:pt x="2527532" y="2153265"/>
                </a:cubicBezTo>
                <a:cubicBezTo>
                  <a:pt x="2521452" y="2128946"/>
                  <a:pt x="2516328" y="2104339"/>
                  <a:pt x="2512783" y="2079523"/>
                </a:cubicBezTo>
                <a:cubicBezTo>
                  <a:pt x="2506487" y="2035453"/>
                  <a:pt x="2502951" y="1991032"/>
                  <a:pt x="2498035" y="1946787"/>
                </a:cubicBezTo>
                <a:cubicBezTo>
                  <a:pt x="2498035" y="1946787"/>
                  <a:pt x="2559846" y="1911138"/>
                  <a:pt x="2586525" y="1887794"/>
                </a:cubicBezTo>
                <a:cubicBezTo>
                  <a:pt x="2599865" y="1876122"/>
                  <a:pt x="2606190" y="1858297"/>
                  <a:pt x="2616022" y="1843548"/>
                </a:cubicBezTo>
                <a:cubicBezTo>
                  <a:pt x="2673201" y="1805430"/>
                  <a:pt x="2643453" y="1819656"/>
                  <a:pt x="2704512" y="1799303"/>
                </a:cubicBezTo>
                <a:cubicBezTo>
                  <a:pt x="2734009" y="1789471"/>
                  <a:pt x="2762514" y="1763708"/>
                  <a:pt x="2793003" y="1769806"/>
                </a:cubicBezTo>
                <a:cubicBezTo>
                  <a:pt x="2808248" y="1772855"/>
                  <a:pt x="2779728" y="1798576"/>
                  <a:pt x="2778254" y="1814052"/>
                </a:cubicBezTo>
                <a:cubicBezTo>
                  <a:pt x="2769851" y="1902280"/>
                  <a:pt x="2768422" y="1991033"/>
                  <a:pt x="2763506" y="2079523"/>
                </a:cubicBezTo>
                <a:cubicBezTo>
                  <a:pt x="2763506" y="2079523"/>
                  <a:pt x="2822215" y="2058960"/>
                  <a:pt x="2851996" y="2050026"/>
                </a:cubicBezTo>
                <a:cubicBezTo>
                  <a:pt x="2871411" y="2044201"/>
                  <a:pt x="2891325" y="2040193"/>
                  <a:pt x="2910990" y="2035277"/>
                </a:cubicBezTo>
                <a:cubicBezTo>
                  <a:pt x="2941154" y="2027736"/>
                  <a:pt x="2969699" y="2014715"/>
                  <a:pt x="2999481" y="2005781"/>
                </a:cubicBezTo>
                <a:cubicBezTo>
                  <a:pt x="3018895" y="1999957"/>
                  <a:pt x="3040876" y="2001089"/>
                  <a:pt x="3058474" y="1991032"/>
                </a:cubicBezTo>
                <a:cubicBezTo>
                  <a:pt x="3076584" y="1980684"/>
                  <a:pt x="3086696" y="1960140"/>
                  <a:pt x="3102719" y="1946787"/>
                </a:cubicBezTo>
                <a:cubicBezTo>
                  <a:pt x="3116336" y="1935439"/>
                  <a:pt x="3132216" y="1927122"/>
                  <a:pt x="3146965" y="1917290"/>
                </a:cubicBezTo>
                <a:cubicBezTo>
                  <a:pt x="3201539" y="1880906"/>
                  <a:pt x="3262441" y="1797923"/>
                  <a:pt x="3294449" y="1740310"/>
                </a:cubicBezTo>
                <a:cubicBezTo>
                  <a:pt x="3308619" y="1714803"/>
                  <a:pt x="3319860" y="1642749"/>
                  <a:pt x="3323945" y="1622323"/>
                </a:cubicBezTo>
                <a:cubicBezTo>
                  <a:pt x="3333777" y="1607574"/>
                  <a:pt x="3339600" y="1589150"/>
                  <a:pt x="3353441" y="1578077"/>
                </a:cubicBezTo>
                <a:cubicBezTo>
                  <a:pt x="3365581" y="1568365"/>
                  <a:pt x="3383782" y="1570281"/>
                  <a:pt x="3397687" y="1563329"/>
                </a:cubicBezTo>
                <a:cubicBezTo>
                  <a:pt x="3413541" y="1555402"/>
                  <a:pt x="3427184" y="1543664"/>
                  <a:pt x="3441932" y="1533832"/>
                </a:cubicBezTo>
                <a:cubicBezTo>
                  <a:pt x="3441932" y="1533832"/>
                  <a:pt x="3502010" y="1516963"/>
                  <a:pt x="3530422" y="1504335"/>
                </a:cubicBezTo>
                <a:cubicBezTo>
                  <a:pt x="3568346" y="1487480"/>
                  <a:pt x="3585904" y="1467114"/>
                  <a:pt x="3604164" y="1430594"/>
                </a:cubicBezTo>
                <a:cubicBezTo>
                  <a:pt x="3619371" y="1400179"/>
                  <a:pt x="3633661" y="1320511"/>
                  <a:pt x="3633661" y="1297858"/>
                </a:cubicBezTo>
                <a:cubicBezTo>
                  <a:pt x="3633661" y="1282312"/>
                  <a:pt x="3621961" y="1268857"/>
                  <a:pt x="3618912" y="1253613"/>
                </a:cubicBezTo>
                <a:cubicBezTo>
                  <a:pt x="3612095" y="1219526"/>
                  <a:pt x="3609080" y="1184787"/>
                  <a:pt x="3604164" y="1150374"/>
                </a:cubicBezTo>
                <a:cubicBezTo>
                  <a:pt x="3604164" y="1150374"/>
                  <a:pt x="3555744" y="1095721"/>
                  <a:pt x="3545170" y="1061884"/>
                </a:cubicBezTo>
                <a:cubicBezTo>
                  <a:pt x="3530433" y="1014726"/>
                  <a:pt x="3535338" y="963561"/>
                  <a:pt x="3530422" y="914400"/>
                </a:cubicBezTo>
                <a:cubicBezTo>
                  <a:pt x="3606934" y="863392"/>
                  <a:pt x="3596578" y="860132"/>
                  <a:pt x="3736899" y="870155"/>
                </a:cubicBezTo>
                <a:cubicBezTo>
                  <a:pt x="3754580" y="871418"/>
                  <a:pt x="3766396" y="889820"/>
                  <a:pt x="3781145" y="899652"/>
                </a:cubicBezTo>
                <a:cubicBezTo>
                  <a:pt x="3884907" y="934239"/>
                  <a:pt x="3756812" y="889223"/>
                  <a:pt x="3884383" y="943897"/>
                </a:cubicBezTo>
                <a:cubicBezTo>
                  <a:pt x="3898672" y="950021"/>
                  <a:pt x="3913880" y="953729"/>
                  <a:pt x="3928628" y="958645"/>
                </a:cubicBezTo>
                <a:lnTo>
                  <a:pt x="3958125" y="914400"/>
                </a:lnTo>
                <a:cubicBezTo>
                  <a:pt x="4025742" y="812975"/>
                  <a:pt x="4005909" y="859542"/>
                  <a:pt x="4031867" y="781665"/>
                </a:cubicBezTo>
                <a:cubicBezTo>
                  <a:pt x="4031867" y="781665"/>
                  <a:pt x="4073645" y="724164"/>
                  <a:pt x="4090861" y="693174"/>
                </a:cubicBezTo>
                <a:cubicBezTo>
                  <a:pt x="4110661" y="657533"/>
                  <a:pt x="4116693" y="571336"/>
                  <a:pt x="4120357" y="545690"/>
                </a:cubicBezTo>
                <a:cubicBezTo>
                  <a:pt x="4087362" y="446702"/>
                  <a:pt x="4090861" y="469384"/>
                  <a:pt x="4090861" y="294968"/>
                </a:cubicBezTo>
                <a:cubicBezTo>
                  <a:pt x="4090861" y="279422"/>
                  <a:pt x="4098657" y="264628"/>
                  <a:pt x="4105609" y="250723"/>
                </a:cubicBezTo>
                <a:cubicBezTo>
                  <a:pt x="4113536" y="234869"/>
                  <a:pt x="4125274" y="221226"/>
                  <a:pt x="4135106" y="206477"/>
                </a:cubicBezTo>
                <a:cubicBezTo>
                  <a:pt x="4135106" y="206477"/>
                  <a:pt x="4196917" y="170828"/>
                  <a:pt x="4223596" y="147484"/>
                </a:cubicBezTo>
                <a:cubicBezTo>
                  <a:pt x="4236936" y="135812"/>
                  <a:pt x="4243261" y="117987"/>
                  <a:pt x="4253093" y="103239"/>
                </a:cubicBezTo>
                <a:cubicBezTo>
                  <a:pt x="4253093" y="103239"/>
                  <a:pt x="4282665" y="93626"/>
                  <a:pt x="4297338" y="88490"/>
                </a:cubicBez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53" y="1013012"/>
            <a:ext cx="2896298" cy="2947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31" y="2689205"/>
            <a:ext cx="5485817" cy="1746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23" y="3883001"/>
            <a:ext cx="5084074" cy="18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0043 -0.3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-1722121"/>
            <a:ext cx="14587330" cy="10622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0480" y="-40640"/>
            <a:ext cx="12322794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/>
          <p:cNvSpPr/>
          <p:nvPr/>
        </p:nvSpPr>
        <p:spPr>
          <a:xfrm>
            <a:off x="3891223" y="1348352"/>
            <a:ext cx="4440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IN" sz="4800" b="1" spc="300" dirty="0" smtClean="0">
                <a:solidFill>
                  <a:srgbClr val="0DFFC0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MECHANICS</a:t>
            </a:r>
            <a:endParaRPr lang="en-IN" sz="4800" b="1" spc="300" dirty="0">
              <a:solidFill>
                <a:srgbClr val="0DFFC0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0822" y="1334776"/>
            <a:ext cx="4440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IN" sz="48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MECHANICS</a:t>
            </a:r>
            <a:endParaRPr lang="en-IN" sz="48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5564" y="2439148"/>
            <a:ext cx="24354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US" sz="2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Movement </a:t>
            </a:r>
            <a:r>
              <a:rPr lang="en-US" sz="20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endParaRPr lang="en-US" sz="2000" b="1" spc="300" dirty="0" smtClean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tabLst>
                <a:tab pos="3140075" algn="l"/>
              </a:tabLst>
            </a:pPr>
            <a:r>
              <a:rPr lang="en-US" sz="2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2000" b="1" spc="300" dirty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Game</a:t>
            </a:r>
            <a:endParaRPr lang="en-IN" sz="20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89893" y="2593036"/>
            <a:ext cx="1436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US" sz="2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Objects</a:t>
            </a:r>
            <a:endParaRPr lang="en-IN" sz="20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83755" y="2593036"/>
            <a:ext cx="1422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US" sz="2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Actions</a:t>
            </a:r>
            <a:endParaRPr lang="en-IN" sz="20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1333" y="2550834"/>
            <a:ext cx="1479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3140075" algn="l"/>
              </a:tabLst>
            </a:pPr>
            <a:r>
              <a:rPr lang="en-US" sz="2000" b="1" spc="300" dirty="0" smtClean="0">
                <a:solidFill>
                  <a:schemeClr val="bg1"/>
                </a:solidFill>
                <a:latin typeface="League Spartan" panose="000008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Combat</a:t>
            </a:r>
            <a:endParaRPr lang="en-IN" sz="2000" b="1" spc="300" dirty="0">
              <a:solidFill>
                <a:schemeClr val="bg1"/>
              </a:solidFill>
              <a:latin typeface="League Spartan" panose="000008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9" y="3196683"/>
            <a:ext cx="1773340" cy="13177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2" y="2993146"/>
            <a:ext cx="1686781" cy="16874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52" y="3006754"/>
            <a:ext cx="1511094" cy="17099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3" y="3219581"/>
            <a:ext cx="2392942" cy="15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9431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119" y="0"/>
            <a:ext cx="9316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943170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3520" y="0"/>
            <a:ext cx="929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215</Words>
  <Application>Microsoft Office PowerPoint</Application>
  <PresentationFormat>Widescreen</PresentationFormat>
  <Paragraphs>74</Paragraphs>
  <Slides>20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Wingdings</vt:lpstr>
      <vt:lpstr>League Spartan</vt:lpstr>
      <vt:lpstr>Tahoma</vt:lpstr>
      <vt:lpstr>The Bold Font</vt:lpstr>
      <vt:lpstr>Roboto Light</vt:lpstr>
      <vt:lpstr>Roboto</vt:lpstr>
      <vt:lpstr>Arial</vt:lpstr>
      <vt:lpstr>Calibri Light</vt:lpstr>
      <vt:lpstr>Calibri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Lenovo</cp:lastModifiedBy>
  <cp:revision>107</cp:revision>
  <dcterms:created xsi:type="dcterms:W3CDTF">2018-02-09T18:03:04Z</dcterms:created>
  <dcterms:modified xsi:type="dcterms:W3CDTF">2019-11-13T13:47:33Z</dcterms:modified>
</cp:coreProperties>
</file>